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43F16E5-61A3-4FD4-9F6E-FDD26D7BE40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RBs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F7EB84C-4A57-493F-A335-7071568E4E1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5/8/2019 11:48:18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6A59F739-036B-4E3B-A40F-6F1C7C42E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866"/>
            <a:ext cx="12192000" cy="475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2EF52A9D-659A-4C8C-B286-7BC254A1AA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88" y="0"/>
            <a:ext cx="7222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76BEEA3D-4AA1-493A-8DC6-6E9575C4B1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19" y="0"/>
            <a:ext cx="721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9D662C4C-7278-4BB5-B6C6-D956F49FA3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88" y="0"/>
            <a:ext cx="7222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