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70" r:id="rId14"/>
    <p:sldId id="265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rvesh071206-hash" TargetMode="External" /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SHARVESH RAM A L</a:t>
            </a:r>
          </a:p>
          <a:p>
            <a:r>
              <a:rPr lang="en-US" sz="2400" dirty="0"/>
              <a:t>REGISTER NO AND NMID: 2428C0515 &amp; </a:t>
            </a:r>
          </a:p>
          <a:p>
            <a:r>
              <a:rPr lang="en-US" sz="2400" dirty="0">
                <a:cs typeface="Calibri"/>
              </a:rPr>
              <a:t>4C8CD7F5C8D958883284A6A08EAE5F8C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B.Sc</a:t>
            </a:r>
            <a:r>
              <a:rPr lang="en-US" sz="2400" dirty="0"/>
              <a:t> - AIML</a:t>
            </a:r>
          </a:p>
          <a:p>
            <a:r>
              <a:rPr lang="en-US" sz="2400" dirty="0"/>
              <a:t>COLLEGE: KPR COLLEGE/ BHARATHIYAR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41227" y="2950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1290339"/>
            <a:ext cx="6945753" cy="42773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CCFAF-3A46-A311-9C96-13B77E344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6166E3D-F9BC-489A-D0C6-F34C3B0A51B5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1A6F716-2734-8EBF-0597-423E9A0245A2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7DA61E3-B387-ECD2-2054-9E5946694B7C}"/>
              </a:ext>
            </a:extLst>
          </p:cNvPr>
          <p:cNvSpPr/>
          <p:nvPr/>
        </p:nvSpPr>
        <p:spPr>
          <a:xfrm>
            <a:off x="8841227" y="2950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326CD56-7ED2-9A85-F6C2-EEA632E5CCF6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6D6B083-A65D-B031-5C63-1B0F1495D0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388C07E7-2161-0E99-47D9-F00A7EBDC1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C5D0659F-61C8-932A-A8A3-1AC9A5FEA574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2765A-BC54-6BB2-B24B-CFA13FDA62A2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676401"/>
            <a:ext cx="6172200" cy="36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36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A7334-61A9-8E77-D9AB-2801CCBC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8FBADDF-6BC3-EAC1-DC7B-97ABBDB8F778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D2B79D0-3B45-01D8-1001-795F2B6AB5F9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EA68525-4B0B-8263-3ADA-AFE3D638708F}"/>
              </a:ext>
            </a:extLst>
          </p:cNvPr>
          <p:cNvSpPr/>
          <p:nvPr/>
        </p:nvSpPr>
        <p:spPr>
          <a:xfrm>
            <a:off x="8841227" y="29501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D5E75B0-A08C-25C7-8DD0-20D81BBDD637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8F1BD76A-6BAF-9768-FBB8-D02B892B437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F1479B16-012C-3879-8095-CC79912F53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AB3ADEB-F9B5-024A-11AB-A4ACBD68CF0E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8692A9-E87C-628E-8401-CD197C00E568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1752600"/>
            <a:ext cx="5867400" cy="353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77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15553"/>
          </a:xfrm>
        </p:spPr>
        <p:txBody>
          <a:bodyPr/>
          <a:lstStyle/>
          <a:p>
            <a:r>
              <a:rPr lang="en-US" sz="4000" dirty="0"/>
              <a:t>GITHUB LINK</a:t>
            </a:r>
            <a:endParaRPr lang="en-IN" sz="4000" dirty="0"/>
          </a:p>
        </p:txBody>
      </p:sp>
      <p:graphicFrame>
        <p:nvGraphicFramePr>
          <p:cNvPr id="3" name="Table 2">
            <a:hlinkClick r:id="rId2"/>
            <a:extLst>
              <a:ext uri="{FF2B5EF4-FFF2-40B4-BE49-F238E27FC236}">
                <a16:creationId xmlns:a16="http://schemas.microsoft.com/office/drawing/2014/main" id="{AF3BC8CC-196C-5190-741E-DA9F764DE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714534"/>
              </p:ext>
            </p:extLst>
          </p:nvPr>
        </p:nvGraphicFramePr>
        <p:xfrm>
          <a:off x="2031999" y="1524000"/>
          <a:ext cx="8128000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2175497112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https://github.com/sharvesh071206-hash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2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077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29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021283"/>
              </p:ext>
            </p:extLst>
          </p:nvPr>
        </p:nvGraphicFramePr>
        <p:xfrm>
          <a:off x="838200" y="1533525"/>
          <a:ext cx="5638800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2611004584"/>
                    </a:ext>
                  </a:extLst>
                </a:gridCol>
              </a:tblGrid>
              <a:tr h="18288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a professional platform to showcase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projects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Highlights technical skills, tools, and real-world applications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Organizes projects with details, images, and GitHub/demo links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Enhances academic, internship, and job opportunities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Connects with recruiters, collaborators, and tech enthusiasts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Bridges the gap between practical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work and professional 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777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48701"/>
              </p:ext>
            </p:extLst>
          </p:nvPr>
        </p:nvGraphicFramePr>
        <p:xfrm>
          <a:off x="869674" y="2414238"/>
          <a:ext cx="8128000" cy="12425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572899338"/>
                    </a:ext>
                  </a:extLst>
                </a:gridCol>
              </a:tblGrid>
              <a:tr h="1242557">
                <a:tc>
                  <a:txBody>
                    <a:bodyPr/>
                    <a:lstStyle/>
                    <a:p>
                      <a:r>
                        <a:rPr lang="en-US" sz="24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 Project  Portfolio Website.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9938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048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6683" y="2286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753600" y="5334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23554"/>
              </p:ext>
            </p:extLst>
          </p:nvPr>
        </p:nvGraphicFramePr>
        <p:xfrm>
          <a:off x="834072" y="1752600"/>
          <a:ext cx="8070250" cy="3383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70250">
                  <a:extLst>
                    <a:ext uri="{9D8B030D-6E8A-4147-A177-3AD203B41FA5}">
                      <a16:colId xmlns:a16="http://schemas.microsoft.com/office/drawing/2014/main" val="3770316800"/>
                    </a:ext>
                  </a:extLst>
                </a:gridCol>
              </a:tblGrid>
              <a:tr h="850254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Rapidly evolving technology landscape, the Internet of Things (IOT) has become one of the most impactful domains, enabling smart solutions across industries such as healthcare, agriculture, energy, and automation.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However, aspiring IOT engineers, students, and professionals often lack a centralized, professional platform to showcase their IOT projects, skills, and innovations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....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creates a gap between practical IOT skills and professional presentation of expertise.</a:t>
                      </a: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Tahom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66788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343900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928" y="6373324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668823"/>
              </p:ext>
            </p:extLst>
          </p:nvPr>
        </p:nvGraphicFramePr>
        <p:xfrm>
          <a:off x="1219200" y="1746005"/>
          <a:ext cx="7607653" cy="51206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607653">
                  <a:extLst>
                    <a:ext uri="{9D8B030D-6E8A-4147-A177-3AD203B41FA5}">
                      <a16:colId xmlns:a16="http://schemas.microsoft.com/office/drawing/2014/main" val="1561439831"/>
                    </a:ext>
                  </a:extLst>
                </a:gridCol>
              </a:tblGrid>
              <a:tr h="4827344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Responsive Design: Works seamlessly on desktop, tablet, and mobile devices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Showcase: Dedicated pages with project descriptions, images, and GitHub/demo links</a:t>
                      </a:r>
                    </a:p>
                    <a:p>
                      <a:pPr marL="457200" indent="-4572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 IOT Data Integration: Real-time dashboards or APIs for sensor data visualization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&amp; Filter: Quickly browse projects by category, technology, or application area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Downloadable Resume: One-click access to CV or portfolio PDF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Form: Simple way for visitors to reach out for collaborations or hiring opportunities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IN" sz="1800" b="0" i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077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960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BFE42A0-EABB-A4A4-74DF-6E684AA59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41159"/>
              </p:ext>
            </p:extLst>
          </p:nvPr>
        </p:nvGraphicFramePr>
        <p:xfrm>
          <a:off x="990600" y="1676400"/>
          <a:ext cx="7553325" cy="5394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53325">
                  <a:extLst>
                    <a:ext uri="{9D8B030D-6E8A-4147-A177-3AD203B41FA5}">
                      <a16:colId xmlns:a16="http://schemas.microsoft.com/office/drawing/2014/main" val="905255158"/>
                    </a:ext>
                  </a:extLst>
                </a:gridCol>
              </a:tblGrid>
              <a:tr h="36099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Recruiters &amp; Employers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1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evaluate your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skills, projects, and technical expertise for internships, jobs, or research roles.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Academic Institutions &amp; Professors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1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assess your project work for academic grading, competitions, or hackathons.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Collaborators &amp; Peers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1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Fellow students, engineers, or researchers who may want to collaborate on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projects.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Investors &amp; Startup Mentors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1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review innovative </a:t>
                      </a:r>
                      <a:r>
                        <a:rPr lang="en-US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solutions for potential funding or incubation support.</a:t>
                      </a:r>
                    </a:p>
                    <a:p>
                      <a:br>
                        <a:rPr lang="en-US" dirty="0"/>
                      </a:br>
                      <a:endParaRPr lang="en-US" dirty="0"/>
                    </a:p>
                    <a:p>
                      <a:endParaRPr lang="en-IN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2385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67600" y="83925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221124"/>
              </p:ext>
            </p:extLst>
          </p:nvPr>
        </p:nvGraphicFramePr>
        <p:xfrm>
          <a:off x="3810000" y="2133600"/>
          <a:ext cx="32004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395196028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and GitHub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 Code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28883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21625"/>
              </p:ext>
            </p:extLst>
          </p:nvPr>
        </p:nvGraphicFramePr>
        <p:xfrm>
          <a:off x="838200" y="1524000"/>
          <a:ext cx="7467600" cy="484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7600">
                  <a:extLst>
                    <a:ext uri="{9D8B030D-6E8A-4147-A177-3AD203B41FA5}">
                      <a16:colId xmlns:a16="http://schemas.microsoft.com/office/drawing/2014/main" val="2595074763"/>
                    </a:ext>
                  </a:extLst>
                </a:gridCol>
              </a:tblGrid>
              <a:tr h="3048000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Page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Name,  short intro</a:t>
                      </a: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Buttons: </a:t>
                      </a:r>
                      <a:r>
                        <a:rPr lang="en-IN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Projects | Resume | Contact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About Me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background and </a:t>
                      </a:r>
                      <a:r>
                        <a:rPr lang="en-I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skills</a:t>
                      </a: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Download resume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List/grid of projects with title + image + small description</a:t>
                      </a: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 to GitHub/demo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§"/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Email, LinkedIn, GitHub links</a:t>
                      </a:r>
                    </a:p>
                    <a:p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contact form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1756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16378"/>
              </p:ext>
            </p:extLst>
          </p:nvPr>
        </p:nvGraphicFramePr>
        <p:xfrm>
          <a:off x="914400" y="1371600"/>
          <a:ext cx="6622732" cy="4861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22732">
                  <a:extLst>
                    <a:ext uri="{9D8B030D-6E8A-4147-A177-3AD203B41FA5}">
                      <a16:colId xmlns:a16="http://schemas.microsoft.com/office/drawing/2014/main" val="2451264192"/>
                    </a:ext>
                  </a:extLst>
                </a:gridCol>
              </a:tblGrid>
              <a:tr h="486156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Responsive Design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→ Works on mobile, tablet, and desktop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Showcase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→ Grid/list view of </a:t>
                      </a:r>
                      <a:r>
                        <a:rPr lang="en-IN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IoT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projects with title, image, and details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Details Page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→ Each project has description, tech stack, and GitHub/demo link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Resume Download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→ One-click option to download CV/Resume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 Form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→ Visitors can send messages directly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Links</a:t>
                      </a: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→ Quick access to LinkedIn, GitHub, Email,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008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511</TotalTime>
  <Words>533</Words>
  <Application>Microsoft Office PowerPoint</Application>
  <PresentationFormat>Widescreen</PresentationFormat>
  <Paragraphs>96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Sachin L</cp:lastModifiedBy>
  <cp:revision>42</cp:revision>
  <dcterms:created xsi:type="dcterms:W3CDTF">2024-03-29T15:07:22Z</dcterms:created>
  <dcterms:modified xsi:type="dcterms:W3CDTF">2025-09-10T09:30:56Z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