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3" r:id="rId5"/>
    <p:sldId id="264" r:id="rId6"/>
    <p:sldId id="260" r:id="rId7"/>
    <p:sldId id="261" r:id="rId8"/>
    <p:sldId id="262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6470" autoAdjust="0"/>
  </p:normalViewPr>
  <p:slideViewPr>
    <p:cSldViewPr showGuides="1">
      <p:cViewPr>
        <p:scale>
          <a:sx n="67" d="100"/>
          <a:sy n="67" d="100"/>
        </p:scale>
        <p:origin x="650" y="4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2/1/2021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2/1/2021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9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5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41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3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9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3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1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1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60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8436" y="1063416"/>
            <a:ext cx="6032835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500"/>
              <a:t>Website Evaluation using Opinion Mining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8764" y="0"/>
            <a:ext cx="321480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83828" y="1063416"/>
            <a:ext cx="2590943" cy="4811730"/>
          </a:xfrm>
        </p:spPr>
        <p:txBody>
          <a:bodyPr anchor="ctr">
            <a:normAutofit/>
          </a:bodyPr>
          <a:lstStyle/>
          <a:p>
            <a:r>
              <a:rPr lang="en-US"/>
              <a:t>Project Manager: Marcos Bittencourt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0543" y="0"/>
            <a:ext cx="1438282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Team</a:t>
            </a:r>
            <a:r>
              <a:rPr lang="en-US" sz="4400" dirty="0"/>
              <a:t> </a:t>
            </a:r>
            <a:r>
              <a:rPr lang="en-US" sz="4400" b="1" dirty="0"/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25" y="1556793"/>
            <a:ext cx="9311867" cy="4691608"/>
          </a:xfrm>
        </p:spPr>
        <p:txBody>
          <a:bodyPr>
            <a:normAutofit/>
          </a:bodyPr>
          <a:lstStyle/>
          <a:p>
            <a:endParaRPr lang="en-CA" sz="1800" b="0" i="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Elton Monteiro - 100799050 (Tech Lead)</a:t>
            </a:r>
          </a:p>
          <a:p>
            <a:pPr>
              <a:lnSpc>
                <a:spcPct val="150000"/>
              </a:lnSpc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Sandeep Kour - 100801133</a:t>
            </a:r>
          </a:p>
          <a:p>
            <a:pPr>
              <a:lnSpc>
                <a:spcPct val="150000"/>
              </a:lnSpc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Sharvil Solanki - 100799051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404664"/>
            <a:ext cx="8686801" cy="1066800"/>
          </a:xfrm>
        </p:spPr>
        <p:txBody>
          <a:bodyPr/>
          <a:lstStyle/>
          <a:p>
            <a:r>
              <a:rPr lang="en-US" b="1" dirty="0"/>
              <a:t>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1" y="1340768"/>
            <a:ext cx="9349681" cy="491388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300" dirty="0"/>
              <a:t>Python based web app with Natural Language Processing (NLP) to perform opinion mining. 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Webapp will be hosted on cloud server with storage capability. 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It involves web scrapping from a review website to process the reviews about the website in question. 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Filtering reviews to only hold on to Genuine reviews by users.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Opinion mining will be limited to websites having considerable number of reviews.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70E7-BC93-44C8-965F-BF0C0D5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b="1" dirty="0"/>
            </a:br>
            <a:r>
              <a:rPr lang="en-CA" b="1" dirty="0"/>
              <a:t>Process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8CA95-EB74-4348-9B72-432CFEE06AFE}"/>
              </a:ext>
            </a:extLst>
          </p:cNvPr>
          <p:cNvSpPr/>
          <p:nvPr/>
        </p:nvSpPr>
        <p:spPr>
          <a:xfrm>
            <a:off x="1161864" y="3130674"/>
            <a:ext cx="1368152" cy="792088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User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E357F-EBA5-4CF6-9BAE-DFAEE0CDF6C0}"/>
              </a:ext>
            </a:extLst>
          </p:cNvPr>
          <p:cNvSpPr/>
          <p:nvPr/>
        </p:nvSpPr>
        <p:spPr>
          <a:xfrm>
            <a:off x="3294446" y="3130674"/>
            <a:ext cx="1368152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Scrape Reviews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21A17-E4F2-4B53-8B9F-BEFBC603B268}"/>
              </a:ext>
            </a:extLst>
          </p:cNvPr>
          <p:cNvSpPr/>
          <p:nvPr/>
        </p:nvSpPr>
        <p:spPr>
          <a:xfrm>
            <a:off x="5329982" y="3140968"/>
            <a:ext cx="136815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Filter Reviews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3AFC6C-10F7-4260-8B67-AF712F2B3A6C}"/>
              </a:ext>
            </a:extLst>
          </p:cNvPr>
          <p:cNvSpPr/>
          <p:nvPr/>
        </p:nvSpPr>
        <p:spPr>
          <a:xfrm>
            <a:off x="7462564" y="3140968"/>
            <a:ext cx="1368152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NLP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974E8-A0A7-41A8-A1C7-6D1F01F33520}"/>
              </a:ext>
            </a:extLst>
          </p:cNvPr>
          <p:cNvSpPr/>
          <p:nvPr/>
        </p:nvSpPr>
        <p:spPr>
          <a:xfrm>
            <a:off x="9498100" y="3140968"/>
            <a:ext cx="1368152" cy="792088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Opinion Mining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222603-11A0-43C0-B69D-8D3B2656E33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30016" y="3526718"/>
            <a:ext cx="764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00E40-204A-40F0-B64D-6282719DD52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662598" y="3526718"/>
            <a:ext cx="667384" cy="1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096724-992D-4027-A272-BDD0AA0FE34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98134" y="3537012"/>
            <a:ext cx="764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B1463F-71F0-4B37-B888-5B0678FEBB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30716" y="3537012"/>
            <a:ext cx="6673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2650-F4AF-48C2-AA02-DDC7206A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BFC5-EA4D-4B67-BEDD-FF6F4094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425641"/>
            <a:ext cx="9527891" cy="4979641"/>
          </a:xfrm>
        </p:spPr>
        <p:txBody>
          <a:bodyPr>
            <a:normAutofit/>
          </a:bodyPr>
          <a:lstStyle/>
          <a:p>
            <a:r>
              <a:rPr lang="en-CA" dirty="0"/>
              <a:t>Review Filtering: 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CA" dirty="0"/>
              <a:t>Remove reviews if same user has multiple reviews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CA" dirty="0"/>
              <a:t>Remove reviews with generic and short length description(usually 5 star and 1 star)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CA" dirty="0"/>
              <a:t>Region of product purchase and user’s region should match for genuine review. </a:t>
            </a:r>
          </a:p>
          <a:p>
            <a:r>
              <a:rPr lang="en-CA" dirty="0" err="1"/>
              <a:t>Nlp</a:t>
            </a:r>
            <a:r>
              <a:rPr lang="en-CA" dirty="0"/>
              <a:t> Code for opinion mining: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CA" dirty="0"/>
              <a:t>Algorithm that calculates the score for a review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CA" dirty="0"/>
              <a:t>Based on the score, segregate the reviews into negative, neutral and positive category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CA" dirty="0"/>
              <a:t>Provide a visualization of the opinion mining result for the output for user consideration</a:t>
            </a:r>
          </a:p>
          <a:p>
            <a:pPr marL="708660" lvl="1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74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1" y="1625748"/>
            <a:ext cx="9853737" cy="45395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Website entered by user may not have enough reviews.  (Website having less than threshold number of reviews will be excluded)</a:t>
            </a:r>
          </a:p>
          <a:p>
            <a:pPr>
              <a:lnSpc>
                <a:spcPct val="150000"/>
              </a:lnSpc>
            </a:pPr>
            <a:r>
              <a:rPr lang="en-US" dirty="0"/>
              <a:t>Storage constraints for large amount of data.(Storing reviews and opinion mining results)</a:t>
            </a:r>
          </a:p>
          <a:p>
            <a:pPr>
              <a:lnSpc>
                <a:spcPct val="150000"/>
              </a:lnSpc>
            </a:pPr>
            <a:r>
              <a:rPr lang="en-US" dirty="0"/>
              <a:t>Choosing genuine reviews for processing (Weeding out reviews by bots or fake reviews)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Processing power. 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252108"/>
            <a:ext cx="8686801" cy="10668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Technologies Used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3F036289-B519-48BE-8D54-054104253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844824"/>
            <a:ext cx="1467622" cy="1406674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DDF41AD-C189-4FD7-8708-A5C7CC193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2683806"/>
            <a:ext cx="1869407" cy="113538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F79826-4D0E-42A3-851F-31A0437B67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844824"/>
            <a:ext cx="3312368" cy="142431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08E41AA-722A-42AB-B306-3B44016DA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53" y="1700808"/>
            <a:ext cx="2157983" cy="1207091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1709639-0F6C-4B60-9F51-03A5439420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22" y="4273103"/>
            <a:ext cx="2974536" cy="1674688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EFA27C47-136E-4E80-826A-26F03ACA24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624" y="3819190"/>
            <a:ext cx="2592288" cy="1730202"/>
          </a:xfrm>
          <a:prstGeom prst="rect">
            <a:avLst/>
          </a:prstGeom>
        </p:spPr>
      </p:pic>
      <p:pic>
        <p:nvPicPr>
          <p:cNvPr id="17" name="Picture 1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F17FEAC-3D42-44DC-96ED-335E19E4C0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4032545"/>
            <a:ext cx="2949766" cy="1813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6EF66-081E-414B-9F4E-61381557E644}"/>
              </a:ext>
            </a:extLst>
          </p:cNvPr>
          <p:cNvSpPr txBox="1"/>
          <p:nvPr/>
        </p:nvSpPr>
        <p:spPr>
          <a:xfrm>
            <a:off x="9401656" y="5545865"/>
            <a:ext cx="201622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CA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Opinion Mining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168" y="2895600"/>
            <a:ext cx="4392487" cy="106680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260</Words>
  <Application>Microsoft Office PowerPoint</Application>
  <PresentationFormat>Custom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Palatino Linotype</vt:lpstr>
      <vt:lpstr>Wingdings 3</vt:lpstr>
      <vt:lpstr>Ion</vt:lpstr>
      <vt:lpstr>Website Evaluation using Opinion Mining</vt:lpstr>
      <vt:lpstr>Team Members</vt:lpstr>
      <vt:lpstr>Scope </vt:lpstr>
      <vt:lpstr> Process Flow</vt:lpstr>
      <vt:lpstr>Intellectual Property</vt:lpstr>
      <vt:lpstr>Challenges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Evaluation using Opinion Mining</dc:title>
  <dc:creator>Sharvil Solanki</dc:creator>
  <cp:lastModifiedBy>Sharvil Solanki</cp:lastModifiedBy>
  <cp:revision>2</cp:revision>
  <dcterms:created xsi:type="dcterms:W3CDTF">2021-02-01T23:22:53Z</dcterms:created>
  <dcterms:modified xsi:type="dcterms:W3CDTF">2021-02-01T23:27:12Z</dcterms:modified>
</cp:coreProperties>
</file>