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F57D3-B640-4EE8-8502-3AA46A8565A2}">
  <a:tblStyle styleId="{6A7F57D3-B640-4EE8-8502-3AA46A856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erriweather-regular.fntdata"/><Relationship Id="rId21" Type="http://schemas.openxmlformats.org/officeDocument/2006/relationships/slide" Target="slides/slide15.xml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eb2368b2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eb2368b2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b2368b21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b2368b21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c532f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c532f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c532f5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cc532f5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eb2368b2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eb2368b2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b2368b21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b2368b21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b2368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b2368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b2368b2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b2368b2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b2368b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b2368b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b2368b2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b2368b2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eb2368b2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eb2368b2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eb2368b2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eb2368b2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b2368b2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b2368b2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b2368b2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b2368b2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4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Merriweather"/>
                <a:ea typeface="Merriweather"/>
                <a:cs typeface="Merriweather"/>
                <a:sym typeface="Merriweather"/>
              </a:rPr>
              <a:t>Cardiovascular Disease Prediction</a:t>
            </a:r>
            <a:endParaRPr sz="4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25775"/>
            <a:ext cx="85206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Sharvi Ranjan (PES1UG22EC918)</a:t>
            </a:r>
            <a:br>
              <a:rPr lang="en" sz="1740"/>
            </a:br>
            <a:r>
              <a:rPr lang="en" sz="1740"/>
              <a:t>Aditi Hulmani (PES1UG22EC921)</a:t>
            </a:r>
            <a:endParaRPr sz="174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Meghana Venkamsetty (PES1UG22EC921)</a:t>
            </a:r>
            <a:endParaRPr sz="17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" y="236150"/>
            <a:ext cx="4646525" cy="211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50" y="1718925"/>
            <a:ext cx="4056825" cy="34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46200" cy="26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600" y="2016152"/>
            <a:ext cx="3861600" cy="305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75"/>
            <a:ext cx="8839199" cy="15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575" y="1980890"/>
            <a:ext cx="5858855" cy="303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Comparison with other ML models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95250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{6A7F57D3-B640-4EE8-8502-3AA46A8565A2}</a:tableStyleId>
              </a:tblPr>
              <a:tblGrid>
                <a:gridCol w="3619500"/>
                <a:gridCol w="3619500"/>
              </a:tblGrid>
              <a:tr h="6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96.5 %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</a:t>
                      </a:r>
                      <a:r>
                        <a:rPr lang="en"/>
                        <a:t>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96.5 %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K-NN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 to Machine Learning by Ethem Alpaydin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geeksforgeeks.org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kaggle.com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2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46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5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Cardiovascular </a:t>
            </a:r>
            <a:r>
              <a:rPr lang="en" sz="1700">
                <a:solidFill>
                  <a:schemeClr val="dk1"/>
                </a:solidFill>
              </a:rPr>
              <a:t>diseases remain to be one of the leading causes of death worldwide. Thus, early detection and prediction is crucial for effective treatment and prevention. Machine learning has proven to be a powerful tool in healthcare for predicting heart diseases.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ML is used </a:t>
            </a:r>
            <a:r>
              <a:rPr lang="en" sz="1700">
                <a:solidFill>
                  <a:schemeClr val="dk1"/>
                </a:solidFill>
              </a:rPr>
              <a:t>to model the probability of a binary outcome, such as the presence or absence of heart disease—based on input features.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738" y="872225"/>
            <a:ext cx="6674514" cy="4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Why Random Forest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2762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Comparison of Random Forest with other models like K-NN, Logistic Regression, SVM, shows that it is the most suitable option.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Tends to perform very well with a large number of features and instances.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Can handle unscaled and mixed data types without extensive preprocessing.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Often more robust when the relationship between features and the target is noisy or less clear.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Less sensitive to hyperparameter choices compared to non-linear SVMs in many cases.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When interpretability and insights into feature importance are valuable.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When handling large and potentially noisy datasets.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4044" l="0" r="0" t="8976"/>
          <a:stretch/>
        </p:blipFill>
        <p:spPr>
          <a:xfrm>
            <a:off x="943250" y="1017725"/>
            <a:ext cx="7138625" cy="39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sz="25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25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2997050"/>
            <a:ext cx="4634401" cy="18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5" y="708625"/>
            <a:ext cx="6012499" cy="2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4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75" y="152400"/>
            <a:ext cx="4748475" cy="1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2192025"/>
            <a:ext cx="5024193" cy="1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648" y="2192025"/>
            <a:ext cx="3100175" cy="2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00" y="152400"/>
            <a:ext cx="59739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13" y="131475"/>
            <a:ext cx="6034774" cy="2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350" y="2317000"/>
            <a:ext cx="4336200" cy="27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