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8" r:id="rId6"/>
    <p:sldId id="269" r:id="rId7"/>
    <p:sldId id="270" r:id="rId8"/>
    <p:sldId id="272" r:id="rId9"/>
    <p:sldId id="26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F76E7-BCFA-4133-85F2-887EEAED27C5}" v="7" dt="2024-04-22T21:07:45.100"/>
    <p1510:client id="{F77516FA-720F-884A-9220-CDED6D3EC9D2}" v="21" dt="2024-04-22T22:26:48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padarao Desai, Shrishankar" userId="S::sxs3907@mavs.uta.edu::2eae466b-5d4b-4b63-ad40-64a81b251738" providerId="AD" clId="Web-{F557A3FD-2FFC-C887-922B-3B48A846C6F1}"/>
    <pc:docChg chg="addSld modSld sldOrd addMainMaster delMainMaster">
      <pc:chgData name="Shripadarao Desai, Shrishankar" userId="S::sxs3907@mavs.uta.edu::2eae466b-5d4b-4b63-ad40-64a81b251738" providerId="AD" clId="Web-{F557A3FD-2FFC-C887-922B-3B48A846C6F1}" dt="2024-04-17T22:05:33.035" v="132" actId="1076"/>
      <pc:docMkLst>
        <pc:docMk/>
      </pc:docMkLst>
      <pc:sldChg chg="addSp delSp modSp mod modClrScheme delDesignElem chgLayout">
        <pc:chgData name="Shripadarao Desai, Shrishankar" userId="S::sxs3907@mavs.uta.edu::2eae466b-5d4b-4b63-ad40-64a81b251738" providerId="AD" clId="Web-{F557A3FD-2FFC-C887-922B-3B48A846C6F1}" dt="2024-04-17T21:29:39.601" v="117"/>
        <pc:sldMkLst>
          <pc:docMk/>
          <pc:sldMk cId="3326398909" sldId="256"/>
        </pc:sldMkLst>
        <pc:spChg chg="mod ord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3326398909" sldId="256"/>
            <ac:spMk id="2" creationId="{1A3D0893-86A8-96B7-3234-07A0EE11155C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3326398909" sldId="256"/>
            <ac:spMk id="25" creationId="{CB5C7026-E7DC-4146-BB77-9FAE37299862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3326398909" sldId="256"/>
            <ac:spMk id="27" creationId="{2010FDC2-8038-452C-BBFC-E9F3A8B13C2B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3326398909" sldId="256"/>
            <ac:spMk id="28" creationId="{7D65985B-D548-44B4-9714-27AEC913DC57}"/>
          </ac:spMkLst>
        </pc:spChg>
        <pc:picChg chg="add del">
          <ac:chgData name="Shripadarao Desai, Shrishankar" userId="S::sxs3907@mavs.uta.edu::2eae466b-5d4b-4b63-ad40-64a81b251738" providerId="AD" clId="Web-{F557A3FD-2FFC-C887-922B-3B48A846C6F1}" dt="2024-04-17T21:29:39.601" v="117"/>
          <ac:picMkLst>
            <pc:docMk/>
            <pc:sldMk cId="3326398909" sldId="256"/>
            <ac:picMk id="26" creationId="{49882614-11C4-4368-9534-6EBAC3488C70}"/>
          </ac:picMkLst>
        </pc:picChg>
      </pc:sldChg>
      <pc:sldChg chg="delSp modSp new">
        <pc:chgData name="Shripadarao Desai, Shrishankar" userId="S::sxs3907@mavs.uta.edu::2eae466b-5d4b-4b63-ad40-64a81b251738" providerId="AD" clId="Web-{F557A3FD-2FFC-C887-922B-3B48A846C6F1}" dt="2024-04-17T20:35:48.769" v="13" actId="14100"/>
        <pc:sldMkLst>
          <pc:docMk/>
          <pc:sldMk cId="95778100" sldId="257"/>
        </pc:sldMkLst>
        <pc:spChg chg="del">
          <ac:chgData name="Shripadarao Desai, Shrishankar" userId="S::sxs3907@mavs.uta.edu::2eae466b-5d4b-4b63-ad40-64a81b251738" providerId="AD" clId="Web-{F557A3FD-2FFC-C887-922B-3B48A846C6F1}" dt="2024-04-17T20:35:03.204" v="11"/>
          <ac:spMkLst>
            <pc:docMk/>
            <pc:sldMk cId="95778100" sldId="257"/>
            <ac:spMk id="2" creationId="{DC96849C-51AF-5DC3-2F87-8B6DD2E0FBEA}"/>
          </ac:spMkLst>
        </pc:spChg>
        <pc:spChg chg="mod">
          <ac:chgData name="Shripadarao Desai, Shrishankar" userId="S::sxs3907@mavs.uta.edu::2eae466b-5d4b-4b63-ad40-64a81b251738" providerId="AD" clId="Web-{F557A3FD-2FFC-C887-922B-3B48A846C6F1}" dt="2024-04-17T20:35:48.769" v="13" actId="14100"/>
          <ac:spMkLst>
            <pc:docMk/>
            <pc:sldMk cId="95778100" sldId="257"/>
            <ac:spMk id="3" creationId="{F0089842-C3F3-CF65-AD7E-35DF6889281F}"/>
          </ac:spMkLst>
        </pc:spChg>
      </pc:sldChg>
      <pc:sldChg chg="addSp delSp modSp new mod setBg modClrScheme delDesignElem chgLayout">
        <pc:chgData name="Shripadarao Desai, Shrishankar" userId="S::sxs3907@mavs.uta.edu::2eae466b-5d4b-4b63-ad40-64a81b251738" providerId="AD" clId="Web-{F557A3FD-2FFC-C887-922B-3B48A846C6F1}" dt="2024-04-17T22:05:33.035" v="132" actId="1076"/>
        <pc:sldMkLst>
          <pc:docMk/>
          <pc:sldMk cId="3295894153" sldId="258"/>
        </pc:sldMkLst>
        <pc:spChg chg="del">
          <ac:chgData name="Shripadarao Desai, Shrishankar" userId="S::sxs3907@mavs.uta.edu::2eae466b-5d4b-4b63-ad40-64a81b251738" providerId="AD" clId="Web-{F557A3FD-2FFC-C887-922B-3B48A846C6F1}" dt="2024-04-17T20:36:00.347" v="14"/>
          <ac:spMkLst>
            <pc:docMk/>
            <pc:sldMk cId="3295894153" sldId="258"/>
            <ac:spMk id="2" creationId="{11FCBE14-7632-B1EC-7817-8CA40610B269}"/>
          </ac:spMkLst>
        </pc:spChg>
        <pc:spChg chg="mod ord">
          <ac:chgData name="Shripadarao Desai, Shrishankar" userId="S::sxs3907@mavs.uta.edu::2eae466b-5d4b-4b63-ad40-64a81b251738" providerId="AD" clId="Web-{F557A3FD-2FFC-C887-922B-3B48A846C6F1}" dt="2024-04-17T22:05:33.035" v="132" actId="1076"/>
          <ac:spMkLst>
            <pc:docMk/>
            <pc:sldMk cId="3295894153" sldId="258"/>
            <ac:spMk id="3" creationId="{7790951B-3611-A45E-48FB-92C8FD04EE07}"/>
          </ac:spMkLst>
        </pc:spChg>
        <pc:spChg chg="mod">
          <ac:chgData name="Shripadarao Desai, Shrishankar" userId="S::sxs3907@mavs.uta.edu::2eae466b-5d4b-4b63-ad40-64a81b251738" providerId="AD" clId="Web-{F557A3FD-2FFC-C887-922B-3B48A846C6F1}" dt="2024-04-17T21:30:53.400" v="126" actId="1076"/>
          <ac:spMkLst>
            <pc:docMk/>
            <pc:sldMk cId="3295894153" sldId="258"/>
            <ac:spMk id="5" creationId="{F1845C0F-7B9F-9A1B-3F10-AEE334A0C712}"/>
          </ac:spMkLst>
        </pc:spChg>
        <pc:spChg chg="add">
          <ac:chgData name="Shripadarao Desai, Shrishankar" userId="S::sxs3907@mavs.uta.edu::2eae466b-5d4b-4b63-ad40-64a81b251738" providerId="AD" clId="Web-{F557A3FD-2FFC-C887-922B-3B48A846C6F1}" dt="2024-04-17T20:37:12.600" v="21"/>
          <ac:spMkLst>
            <pc:docMk/>
            <pc:sldMk cId="3295894153" sldId="258"/>
            <ac:spMk id="9" creationId="{F13C74B1-5B17-4795-BED0-7140497B445A}"/>
          </ac:spMkLst>
        </pc:spChg>
        <pc:spChg chg="add">
          <ac:chgData name="Shripadarao Desai, Shrishankar" userId="S::sxs3907@mavs.uta.edu::2eae466b-5d4b-4b63-ad40-64a81b251738" providerId="AD" clId="Web-{F557A3FD-2FFC-C887-922B-3B48A846C6F1}" dt="2024-04-17T20:37:12.600" v="21"/>
          <ac:spMkLst>
            <pc:docMk/>
            <pc:sldMk cId="3295894153" sldId="258"/>
            <ac:spMk id="11" creationId="{D4974D33-8DC5-464E-8C6D-BE58F0669C17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3295894153" sldId="258"/>
            <ac:spMk id="61" creationId="{45D37F4E-DDB4-456B-97E0-9937730A039F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3295894153" sldId="258"/>
            <ac:spMk id="62" creationId="{B2DD41CD-8F47-4F56-AD12-4E2FF7696987}"/>
          </ac:spMkLst>
        </pc:spChg>
        <pc:picChg chg="add mod">
          <ac:chgData name="Shripadarao Desai, Shrishankar" userId="S::sxs3907@mavs.uta.edu::2eae466b-5d4b-4b63-ad40-64a81b251738" providerId="AD" clId="Web-{F557A3FD-2FFC-C887-922B-3B48A846C6F1}" dt="2024-04-17T21:01:30.026" v="72" actId="1076"/>
          <ac:picMkLst>
            <pc:docMk/>
            <pc:sldMk cId="3295894153" sldId="258"/>
            <ac:picMk id="4" creationId="{16541442-BCF2-0632-4415-6C7CAE5487F5}"/>
          </ac:picMkLst>
        </pc:picChg>
      </pc:sldChg>
      <pc:sldChg chg="addSp delSp modSp new mod modClrScheme delDesignElem chgLayout">
        <pc:chgData name="Shripadarao Desai, Shrishankar" userId="S::sxs3907@mavs.uta.edu::2eae466b-5d4b-4b63-ad40-64a81b251738" providerId="AD" clId="Web-{F557A3FD-2FFC-C887-922B-3B48A846C6F1}" dt="2024-04-17T21:29:39.601" v="117"/>
        <pc:sldMkLst>
          <pc:docMk/>
          <pc:sldMk cId="1315527709" sldId="259"/>
        </pc:sldMkLst>
        <pc:spChg chg="del">
          <ac:chgData name="Shripadarao Desai, Shrishankar" userId="S::sxs3907@mavs.uta.edu::2eae466b-5d4b-4b63-ad40-64a81b251738" providerId="AD" clId="Web-{F557A3FD-2FFC-C887-922B-3B48A846C6F1}" dt="2024-04-17T20:39:00.416" v="22"/>
          <ac:spMkLst>
            <pc:docMk/>
            <pc:sldMk cId="1315527709" sldId="259"/>
            <ac:spMk id="2" creationId="{A7795231-40A2-4586-D531-E5401011F5F9}"/>
          </ac:spMkLst>
        </pc:spChg>
        <pc:spChg chg="mod ord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1315527709" sldId="259"/>
            <ac:spMk id="3" creationId="{F08FDA71-84A4-2C8A-80CE-E9C6BCFD42A4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1315527709" sldId="259"/>
            <ac:spMk id="104" creationId="{EE7D3784-5CF9-4282-9B1C-523957852BF6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1315527709" sldId="259"/>
            <ac:spMk id="114" creationId="{DB90EDA9-2517-46EC-B6D4-3918D04786C1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1315527709" sldId="259"/>
            <ac:spMk id="115" creationId="{D449B1F2-532C-44C7-8AC7-28EA15EE02CB}"/>
          </ac:spMkLst>
        </pc:spChg>
        <pc:picChg chg="mod">
          <ac:chgData name="Shripadarao Desai, Shrishankar" userId="S::sxs3907@mavs.uta.edu::2eae466b-5d4b-4b63-ad40-64a81b251738" providerId="AD" clId="Web-{F557A3FD-2FFC-C887-922B-3B48A846C6F1}" dt="2024-04-17T21:29:33.600" v="115" actId="1076"/>
          <ac:picMkLst>
            <pc:docMk/>
            <pc:sldMk cId="1315527709" sldId="259"/>
            <ac:picMk id="4" creationId="{5A586831-43CF-DAB5-39C3-C5094F9980D9}"/>
          </ac:picMkLst>
        </pc:picChg>
        <pc:picChg chg="mod">
          <ac:chgData name="Shripadarao Desai, Shrishankar" userId="S::sxs3907@mavs.uta.edu::2eae466b-5d4b-4b63-ad40-64a81b251738" providerId="AD" clId="Web-{F557A3FD-2FFC-C887-922B-3B48A846C6F1}" dt="2024-04-17T21:29:30.756" v="114" actId="1076"/>
          <ac:picMkLst>
            <pc:docMk/>
            <pc:sldMk cId="1315527709" sldId="259"/>
            <ac:picMk id="5" creationId="{0086AD9D-6FC0-3D39-6599-188BC26594B2}"/>
          </ac:picMkLst>
        </pc:picChg>
      </pc:sldChg>
      <pc:sldChg chg="addSp delSp modSp new mod ord setBg modClrScheme delDesignElem chgLayout">
        <pc:chgData name="Shripadarao Desai, Shrishankar" userId="S::sxs3907@mavs.uta.edu::2eae466b-5d4b-4b63-ad40-64a81b251738" providerId="AD" clId="Web-{F557A3FD-2FFC-C887-922B-3B48A846C6F1}" dt="2024-04-17T21:29:39.601" v="117"/>
        <pc:sldMkLst>
          <pc:docMk/>
          <pc:sldMk cId="3479340735" sldId="260"/>
        </pc:sldMkLst>
        <pc:spChg chg="del">
          <ac:chgData name="Shripadarao Desai, Shrishankar" userId="S::sxs3907@mavs.uta.edu::2eae466b-5d4b-4b63-ad40-64a81b251738" providerId="AD" clId="Web-{F557A3FD-2FFC-C887-922B-3B48A846C6F1}" dt="2024-04-17T20:39:51.840" v="25"/>
          <ac:spMkLst>
            <pc:docMk/>
            <pc:sldMk cId="3479340735" sldId="260"/>
            <ac:spMk id="2" creationId="{F7CCE440-3E10-4D02-66CD-4E563E088279}"/>
          </ac:spMkLst>
        </pc:spChg>
        <pc:spChg chg="add del mod ord">
          <ac:chgData name="Shripadarao Desai, Shrishankar" userId="S::sxs3907@mavs.uta.edu::2eae466b-5d4b-4b63-ad40-64a81b251738" providerId="AD" clId="Web-{F557A3FD-2FFC-C887-922B-3B48A846C6F1}" dt="2024-04-17T21:05:52.754" v="81"/>
          <ac:spMkLst>
            <pc:docMk/>
            <pc:sldMk cId="3479340735" sldId="260"/>
            <ac:spMk id="3" creationId="{74A8F325-7518-E55C-5498-56902777C603}"/>
          </ac:spMkLst>
        </pc:spChg>
        <pc:spChg chg="add mod ord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3479340735" sldId="260"/>
            <ac:spMk id="4" creationId="{665A2ED6-25EC-BEC8-9AA2-222C9F104F57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05:42.894" v="78"/>
          <ac:spMkLst>
            <pc:docMk/>
            <pc:sldMk cId="3479340735" sldId="260"/>
            <ac:spMk id="10" creationId="{0671A8AE-40A1-4631-A6B8-581AFF065482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05:42.894" v="78"/>
          <ac:spMkLst>
            <pc:docMk/>
            <pc:sldMk cId="3479340735" sldId="260"/>
            <ac:spMk id="12" creationId="{AB58EF07-17C2-48CF-ABB0-EEF1F17CB8F0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05:42.894" v="78"/>
          <ac:spMkLst>
            <pc:docMk/>
            <pc:sldMk cId="3479340735" sldId="260"/>
            <ac:spMk id="14" creationId="{AF2F604E-43BE-4DC3-B983-E071523364F8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05:42.894" v="78"/>
          <ac:spMkLst>
            <pc:docMk/>
            <pc:sldMk cId="3479340735" sldId="260"/>
            <ac:spMk id="16" creationId="{08C9B587-E65E-4B52-B37C-ABEBB6E87928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05:52.738" v="80"/>
          <ac:spMkLst>
            <pc:docMk/>
            <pc:sldMk cId="3479340735" sldId="260"/>
            <ac:spMk id="18" creationId="{C1DD1A8A-57D5-4A81-AD04-532B043C5611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05:52.738" v="80"/>
          <ac:spMkLst>
            <pc:docMk/>
            <pc:sldMk cId="3479340735" sldId="260"/>
            <ac:spMk id="20" creationId="{007891EC-4501-44ED-A8C8-B11B6DB767AB}"/>
          </ac:spMkLst>
        </pc:spChg>
        <pc:spChg chg="add">
          <ac:chgData name="Shripadarao Desai, Shrishankar" userId="S::sxs3907@mavs.uta.edu::2eae466b-5d4b-4b63-ad40-64a81b251738" providerId="AD" clId="Web-{F557A3FD-2FFC-C887-922B-3B48A846C6F1}" dt="2024-04-17T21:05:52.754" v="81"/>
          <ac:spMkLst>
            <pc:docMk/>
            <pc:sldMk cId="3479340735" sldId="260"/>
            <ac:spMk id="23" creationId="{37C89E4B-3C9F-44B9-8B86-D9E3D112D8EC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3479340735" sldId="260"/>
            <ac:spMk id="44" creationId="{04812C46-200A-4DEB-A05E-3ED6C68C2387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3479340735" sldId="260"/>
            <ac:spMk id="46" creationId="{D1EA859B-E555-4109-94F3-6700E046E008}"/>
          </ac:spMkLst>
        </pc:spChg>
        <pc:picChg chg="add del">
          <ac:chgData name="Shripadarao Desai, Shrishankar" userId="S::sxs3907@mavs.uta.edu::2eae466b-5d4b-4b63-ad40-64a81b251738" providerId="AD" clId="Web-{F557A3FD-2FFC-C887-922B-3B48A846C6F1}" dt="2024-04-17T21:05:42.894" v="78"/>
          <ac:picMkLst>
            <pc:docMk/>
            <pc:sldMk cId="3479340735" sldId="260"/>
            <ac:picMk id="6" creationId="{4B92E404-AAD4-518B-5AF2-38A641D44499}"/>
          </ac:picMkLst>
        </pc:picChg>
        <pc:picChg chg="add del">
          <ac:chgData name="Shripadarao Desai, Shrishankar" userId="S::sxs3907@mavs.uta.edu::2eae466b-5d4b-4b63-ad40-64a81b251738" providerId="AD" clId="Web-{F557A3FD-2FFC-C887-922B-3B48A846C6F1}" dt="2024-04-17T21:05:52.738" v="80"/>
          <ac:picMkLst>
            <pc:docMk/>
            <pc:sldMk cId="3479340735" sldId="260"/>
            <ac:picMk id="19" creationId="{CCA4BFD2-4408-88CB-1BAB-B17009A9E246}"/>
          </ac:picMkLst>
        </pc:picChg>
        <pc:picChg chg="add">
          <ac:chgData name="Shripadarao Desai, Shrishankar" userId="S::sxs3907@mavs.uta.edu::2eae466b-5d4b-4b63-ad40-64a81b251738" providerId="AD" clId="Web-{F557A3FD-2FFC-C887-922B-3B48A846C6F1}" dt="2024-04-17T21:05:52.754" v="81"/>
          <ac:picMkLst>
            <pc:docMk/>
            <pc:sldMk cId="3479340735" sldId="260"/>
            <ac:picMk id="22" creationId="{9716A0D6-98BE-8ED9-3818-2B2EE8642E04}"/>
          </ac:picMkLst>
        </pc:picChg>
        <pc:cxnChg chg="add">
          <ac:chgData name="Shripadarao Desai, Shrishankar" userId="S::sxs3907@mavs.uta.edu::2eae466b-5d4b-4b63-ad40-64a81b251738" providerId="AD" clId="Web-{F557A3FD-2FFC-C887-922B-3B48A846C6F1}" dt="2024-04-17T21:05:52.754" v="81"/>
          <ac:cxnSpMkLst>
            <pc:docMk/>
            <pc:sldMk cId="3479340735" sldId="260"/>
            <ac:cxnSpMk id="24" creationId="{AA2EAA10-076F-46BD-8F0F-B9A2FB77A85C}"/>
          </ac:cxnSpMkLst>
        </pc:cxnChg>
        <pc:cxnChg chg="add">
          <ac:chgData name="Shripadarao Desai, Shrishankar" userId="S::sxs3907@mavs.uta.edu::2eae466b-5d4b-4b63-ad40-64a81b251738" providerId="AD" clId="Web-{F557A3FD-2FFC-C887-922B-3B48A846C6F1}" dt="2024-04-17T21:05:52.754" v="81"/>
          <ac:cxnSpMkLst>
            <pc:docMk/>
            <pc:sldMk cId="3479340735" sldId="260"/>
            <ac:cxnSpMk id="25" creationId="{D891E407-403B-4764-86C9-33A56D3BCAA3}"/>
          </ac:cxnSpMkLst>
        </pc:cxnChg>
      </pc:sldChg>
      <pc:sldChg chg="addSp delSp modSp new mod modClrScheme delDesignElem chgLayout">
        <pc:chgData name="Shripadarao Desai, Shrishankar" userId="S::sxs3907@mavs.uta.edu::2eae466b-5d4b-4b63-ad40-64a81b251738" providerId="AD" clId="Web-{F557A3FD-2FFC-C887-922B-3B48A846C6F1}" dt="2024-04-17T21:29:39.601" v="117"/>
        <pc:sldMkLst>
          <pc:docMk/>
          <pc:sldMk cId="1310731382" sldId="261"/>
        </pc:sldMkLst>
        <pc:spChg chg="del">
          <ac:chgData name="Shripadarao Desai, Shrishankar" userId="S::sxs3907@mavs.uta.edu::2eae466b-5d4b-4b63-ad40-64a81b251738" providerId="AD" clId="Web-{F557A3FD-2FFC-C887-922B-3B48A846C6F1}" dt="2024-04-17T20:41:04.905" v="28"/>
          <ac:spMkLst>
            <pc:docMk/>
            <pc:sldMk cId="1310731382" sldId="261"/>
            <ac:spMk id="2" creationId="{0C9C9067-38F2-D6D6-E7BB-14AFC485DE79}"/>
          </ac:spMkLst>
        </pc:spChg>
        <pc:spChg chg="mod">
          <ac:chgData name="Shripadarao Desai, Shrishankar" userId="S::sxs3907@mavs.uta.edu::2eae466b-5d4b-4b63-ad40-64a81b251738" providerId="AD" clId="Web-{F557A3FD-2FFC-C887-922B-3B48A846C6F1}" dt="2024-04-17T20:42:00.813" v="49" actId="20577"/>
          <ac:spMkLst>
            <pc:docMk/>
            <pc:sldMk cId="1310731382" sldId="261"/>
            <ac:spMk id="3" creationId="{1176D7EA-B44F-79E8-316B-364C1781937C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1310731382" sldId="261"/>
            <ac:spMk id="24" creationId="{BACC6370-2D7E-4714-9D71-7542949D7D5D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1310731382" sldId="261"/>
            <ac:spMk id="26" creationId="{F68B3F68-107C-434F-AA38-110D5EA91B85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1310731382" sldId="261"/>
            <ac:spMk id="28" creationId="{AAD0DBB9-1A4B-4391-81D4-CB19F9AB918A}"/>
          </ac:spMkLst>
        </pc:spChg>
        <pc:spChg chg="add del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1310731382" sldId="261"/>
            <ac:spMk id="30" creationId="{063BBA22-50EA-4C4D-BE05-F1CE4E63AA56}"/>
          </ac:spMkLst>
        </pc:spChg>
        <pc:spChg chg="mod ord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1310731382" sldId="261"/>
            <ac:spMk id="57" creationId="{1B2A0D45-5C1A-AC59-B7F9-ACAE60A198DF}"/>
          </ac:spMkLst>
        </pc:spChg>
      </pc:sldChg>
      <pc:sldChg chg="addSp delSp modSp new mod modClrScheme chgLayout">
        <pc:chgData name="Shripadarao Desai, Shrishankar" userId="S::sxs3907@mavs.uta.edu::2eae466b-5d4b-4b63-ad40-64a81b251738" providerId="AD" clId="Web-{F557A3FD-2FFC-C887-922B-3B48A846C6F1}" dt="2024-04-17T21:29:39.601" v="117"/>
        <pc:sldMkLst>
          <pc:docMk/>
          <pc:sldMk cId="1881054820" sldId="262"/>
        </pc:sldMkLst>
        <pc:spChg chg="add del mod ord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1881054820" sldId="262"/>
            <ac:spMk id="2" creationId="{149512A6-2236-C6E7-AFA9-7BD0730C4B99}"/>
          </ac:spMkLst>
        </pc:spChg>
        <pc:spChg chg="mod ord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1881054820" sldId="262"/>
            <ac:spMk id="3" creationId="{1F2534B8-8BE5-1E39-9910-787FE3A5379F}"/>
          </ac:spMkLst>
        </pc:spChg>
      </pc:sldChg>
      <pc:sldChg chg="modSp new mod modClrScheme chgLayout">
        <pc:chgData name="Shripadarao Desai, Shrishankar" userId="S::sxs3907@mavs.uta.edu::2eae466b-5d4b-4b63-ad40-64a81b251738" providerId="AD" clId="Web-{F557A3FD-2FFC-C887-922B-3B48A846C6F1}" dt="2024-04-17T21:29:39.601" v="117"/>
        <pc:sldMkLst>
          <pc:docMk/>
          <pc:sldMk cId="264349161" sldId="263"/>
        </pc:sldMkLst>
        <pc:spChg chg="mod ord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264349161" sldId="263"/>
            <ac:spMk id="2" creationId="{7F5DC297-968A-6B27-70BE-269C688D7077}"/>
          </ac:spMkLst>
        </pc:spChg>
        <pc:spChg chg="mod ord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264349161" sldId="263"/>
            <ac:spMk id="3" creationId="{DB06AE98-E17E-38C5-3330-E766E18D92C1}"/>
          </ac:spMkLst>
        </pc:spChg>
      </pc:sldChg>
      <pc:sldChg chg="new">
        <pc:chgData name="Shripadarao Desai, Shrishankar" userId="S::sxs3907@mavs.uta.edu::2eae466b-5d4b-4b63-ad40-64a81b251738" providerId="AD" clId="Web-{F557A3FD-2FFC-C887-922B-3B48A846C6F1}" dt="2024-04-17T20:33:57.202" v="7"/>
        <pc:sldMkLst>
          <pc:docMk/>
          <pc:sldMk cId="1444966780" sldId="264"/>
        </pc:sldMkLst>
      </pc:sldChg>
      <pc:sldChg chg="new">
        <pc:chgData name="Shripadarao Desai, Shrishankar" userId="S::sxs3907@mavs.uta.edu::2eae466b-5d4b-4b63-ad40-64a81b251738" providerId="AD" clId="Web-{F557A3FD-2FFC-C887-922B-3B48A846C6F1}" dt="2024-04-17T20:33:58.577" v="8"/>
        <pc:sldMkLst>
          <pc:docMk/>
          <pc:sldMk cId="1851313224" sldId="265"/>
        </pc:sldMkLst>
      </pc:sldChg>
      <pc:sldChg chg="modSp mod modClrScheme chgLayout">
        <pc:chgData name="Shripadarao Desai, Shrishankar" userId="S::sxs3907@mavs.uta.edu::2eae466b-5d4b-4b63-ad40-64a81b251738" providerId="AD" clId="Web-{F557A3FD-2FFC-C887-922B-3B48A846C6F1}" dt="2024-04-17T21:29:39.601" v="117"/>
        <pc:sldMkLst>
          <pc:docMk/>
          <pc:sldMk cId="726406043" sldId="268"/>
        </pc:sldMkLst>
        <pc:spChg chg="mod ord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726406043" sldId="268"/>
            <ac:spMk id="2" creationId="{6194CF15-3876-13AB-9AF5-B9C6835673E7}"/>
          </ac:spMkLst>
        </pc:spChg>
        <pc:spChg chg="mod ord">
          <ac:chgData name="Shripadarao Desai, Shrishankar" userId="S::sxs3907@mavs.uta.edu::2eae466b-5d4b-4b63-ad40-64a81b251738" providerId="AD" clId="Web-{F557A3FD-2FFC-C887-922B-3B48A846C6F1}" dt="2024-04-17T21:29:39.601" v="117"/>
          <ac:spMkLst>
            <pc:docMk/>
            <pc:sldMk cId="726406043" sldId="268"/>
            <ac:spMk id="14" creationId="{67EE450D-F48D-852E-F86B-7C45E1C41F48}"/>
          </ac:spMkLst>
        </pc:spChg>
      </pc:sldChg>
      <pc:sldMasterChg chg="add del addSldLayout delSldLayout">
        <pc:chgData name="Shripadarao Desai, Shrishankar" userId="S::sxs3907@mavs.uta.edu::2eae466b-5d4b-4b63-ad40-64a81b251738" providerId="AD" clId="Web-{F557A3FD-2FFC-C887-922B-3B48A846C6F1}" dt="2024-04-17T21:29:39.601" v="117"/>
        <pc:sldMasterMkLst>
          <pc:docMk/>
          <pc:sldMasterMk cId="2399548841" sldId="2147483648"/>
        </pc:sldMasterMkLst>
        <pc:sldLayoutChg chg="add del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2399548841" sldId="2147483648"/>
            <pc:sldLayoutMk cId="1121002680" sldId="2147483649"/>
          </pc:sldLayoutMkLst>
        </pc:sldLayoutChg>
        <pc:sldLayoutChg chg="add del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2399548841" sldId="2147483648"/>
            <pc:sldLayoutMk cId="2306684968" sldId="2147483650"/>
          </pc:sldLayoutMkLst>
        </pc:sldLayoutChg>
        <pc:sldLayoutChg chg="add del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2399548841" sldId="2147483648"/>
            <pc:sldLayoutMk cId="4007039497" sldId="2147483651"/>
          </pc:sldLayoutMkLst>
        </pc:sldLayoutChg>
        <pc:sldLayoutChg chg="add del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2399548841" sldId="2147483648"/>
            <pc:sldLayoutMk cId="1729762174" sldId="2147483652"/>
          </pc:sldLayoutMkLst>
        </pc:sldLayoutChg>
        <pc:sldLayoutChg chg="add del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2399548841" sldId="2147483648"/>
            <pc:sldLayoutMk cId="2228841418" sldId="2147483653"/>
          </pc:sldLayoutMkLst>
        </pc:sldLayoutChg>
        <pc:sldLayoutChg chg="add del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2399548841" sldId="2147483648"/>
            <pc:sldLayoutMk cId="4063161328" sldId="2147483654"/>
          </pc:sldLayoutMkLst>
        </pc:sldLayoutChg>
        <pc:sldLayoutChg chg="add del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2399548841" sldId="2147483648"/>
            <pc:sldLayoutMk cId="2926999953" sldId="2147483655"/>
          </pc:sldLayoutMkLst>
        </pc:sldLayoutChg>
        <pc:sldLayoutChg chg="add del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2399548841" sldId="2147483648"/>
            <pc:sldLayoutMk cId="2926847703" sldId="2147483656"/>
          </pc:sldLayoutMkLst>
        </pc:sldLayoutChg>
        <pc:sldLayoutChg chg="add del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2399548841" sldId="2147483648"/>
            <pc:sldLayoutMk cId="3688027140" sldId="2147483657"/>
          </pc:sldLayoutMkLst>
        </pc:sldLayoutChg>
        <pc:sldLayoutChg chg="add del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2399548841" sldId="2147483648"/>
            <pc:sldLayoutMk cId="4229429166" sldId="2147483658"/>
          </pc:sldLayoutMkLst>
        </pc:sldLayoutChg>
        <pc:sldLayoutChg chg="add del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2399548841" sldId="2147483648"/>
            <pc:sldLayoutMk cId="923872043" sldId="2147483659"/>
          </pc:sldLayoutMkLst>
        </pc:sldLayoutChg>
        <pc:sldLayoutChg chg="add del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2399548841" sldId="2147483648"/>
            <pc:sldLayoutMk cId="856046165" sldId="2147483660"/>
          </pc:sldLayoutMkLst>
        </pc:sldLayoutChg>
      </pc:sldMasterChg>
      <pc:sldMasterChg chg="add del addSldLayout delSldLayout modSldLayout">
        <pc:chgData name="Shripadarao Desai, Shrishankar" userId="S::sxs3907@mavs.uta.edu::2eae466b-5d4b-4b63-ad40-64a81b251738" providerId="AD" clId="Web-{F557A3FD-2FFC-C887-922B-3B48A846C6F1}" dt="2024-04-17T21:29:39.601" v="117"/>
        <pc:sldMasterMkLst>
          <pc:docMk/>
          <pc:sldMasterMk cId="1416091793" sldId="2147483661"/>
        </pc:sldMasterMkLst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3575895012" sldId="2147483662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3561042615" sldId="2147483663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1649990634" sldId="2147483664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780830773" sldId="2147483665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3154541655" sldId="2147483666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2888362135" sldId="2147483667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2074682258" sldId="2147483668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3036262817" sldId="2147483669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4236979988" sldId="2147483670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868025373" sldId="2147483671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244708507" sldId="2147483672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1775220739" sldId="2147483673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3130048915" sldId="2147483674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1039189247" sldId="2147483675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2549381863" sldId="2147483676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1026136964" sldId="2147483677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1009327670" sldId="2147483678"/>
          </pc:sldLayoutMkLst>
        </pc:sldLayoutChg>
        <pc:sldLayoutChg chg="add del mod replId">
          <pc:chgData name="Shripadarao Desai, Shrishankar" userId="S::sxs3907@mavs.uta.edu::2eae466b-5d4b-4b63-ad40-64a81b251738" providerId="AD" clId="Web-{F557A3FD-2FFC-C887-922B-3B48A846C6F1}" dt="2024-04-17T21:29:39.601" v="117"/>
          <pc:sldLayoutMkLst>
            <pc:docMk/>
            <pc:sldMasterMk cId="1416091793" sldId="2147483661"/>
            <pc:sldLayoutMk cId="604015013" sldId="2147483679"/>
          </pc:sldLayoutMkLst>
        </pc:sldLayoutChg>
      </pc:sldMasterChg>
    </pc:docChg>
  </pc:docChgLst>
  <pc:docChgLst>
    <pc:chgData name="Pathak, Sharwari" userId="S::sxp5519@mavs.uta.edu::6d9fbd9c-8b8a-4223-b77b-468e81a68d76" providerId="AD" clId="Web-{2A15ED4F-09DB-41C8-BB07-CD5974EB9D7F}"/>
    <pc:docChg chg="addSld modSld">
      <pc:chgData name="Pathak, Sharwari" userId="S::sxp5519@mavs.uta.edu::6d9fbd9c-8b8a-4223-b77b-468e81a68d76" providerId="AD" clId="Web-{2A15ED4F-09DB-41C8-BB07-CD5974EB9D7F}" dt="2024-04-18T05:23:58.276" v="36"/>
      <pc:docMkLst>
        <pc:docMk/>
      </pc:docMkLst>
      <pc:sldChg chg="modSp">
        <pc:chgData name="Pathak, Sharwari" userId="S::sxp5519@mavs.uta.edu::6d9fbd9c-8b8a-4223-b77b-468e81a68d76" providerId="AD" clId="Web-{2A15ED4F-09DB-41C8-BB07-CD5974EB9D7F}" dt="2024-04-18T05:22:10.554" v="35" actId="20577"/>
        <pc:sldMkLst>
          <pc:docMk/>
          <pc:sldMk cId="2919472153" sldId="270"/>
        </pc:sldMkLst>
        <pc:spChg chg="mod">
          <ac:chgData name="Pathak, Sharwari" userId="S::sxp5519@mavs.uta.edu::6d9fbd9c-8b8a-4223-b77b-468e81a68d76" providerId="AD" clId="Web-{2A15ED4F-09DB-41C8-BB07-CD5974EB9D7F}" dt="2024-04-18T05:22:10.554" v="35" actId="20577"/>
          <ac:spMkLst>
            <pc:docMk/>
            <pc:sldMk cId="2919472153" sldId="270"/>
            <ac:spMk id="2" creationId="{F329CC8E-72E4-9BB8-EAC0-F5A9528A8A57}"/>
          </ac:spMkLst>
        </pc:spChg>
      </pc:sldChg>
      <pc:sldChg chg="new">
        <pc:chgData name="Pathak, Sharwari" userId="S::sxp5519@mavs.uta.edu::6d9fbd9c-8b8a-4223-b77b-468e81a68d76" providerId="AD" clId="Web-{2A15ED4F-09DB-41C8-BB07-CD5974EB9D7F}" dt="2024-04-18T05:23:58.276" v="36"/>
        <pc:sldMkLst>
          <pc:docMk/>
          <pc:sldMk cId="2710638587" sldId="273"/>
        </pc:sldMkLst>
      </pc:sldChg>
    </pc:docChg>
  </pc:docChgLst>
  <pc:docChgLst>
    <pc:chgData name="Anjanappa, Vinutha" userId="S::vxa7283@mavs.uta.edu::a0751425-7db6-42c6-b6e2-c3935bffea6a" providerId="AD" clId="Web-{96BF6A13-6BBF-1595-5F35-379654A8A843}"/>
    <pc:docChg chg="modSld">
      <pc:chgData name="Anjanappa, Vinutha" userId="S::vxa7283@mavs.uta.edu::a0751425-7db6-42c6-b6e2-c3935bffea6a" providerId="AD" clId="Web-{96BF6A13-6BBF-1595-5F35-379654A8A843}" dt="2024-04-18T05:54:58.494" v="28"/>
      <pc:docMkLst>
        <pc:docMk/>
      </pc:docMkLst>
      <pc:sldChg chg="addSp delSp modSp">
        <pc:chgData name="Anjanappa, Vinutha" userId="S::vxa7283@mavs.uta.edu::a0751425-7db6-42c6-b6e2-c3935bffea6a" providerId="AD" clId="Web-{96BF6A13-6BBF-1595-5F35-379654A8A843}" dt="2024-04-18T05:54:58.494" v="28"/>
        <pc:sldMkLst>
          <pc:docMk/>
          <pc:sldMk cId="3479340735" sldId="260"/>
        </pc:sldMkLst>
        <pc:spChg chg="mod">
          <ac:chgData name="Anjanappa, Vinutha" userId="S::vxa7283@mavs.uta.edu::a0751425-7db6-42c6-b6e2-c3935bffea6a" providerId="AD" clId="Web-{96BF6A13-6BBF-1595-5F35-379654A8A843}" dt="2024-04-18T05:54:58.494" v="28"/>
          <ac:spMkLst>
            <pc:docMk/>
            <pc:sldMk cId="3479340735" sldId="260"/>
            <ac:spMk id="4" creationId="{665A2ED6-25EC-BEC8-9AA2-222C9F104F57}"/>
          </ac:spMkLst>
        </pc:spChg>
        <pc:spChg chg="mod">
          <ac:chgData name="Anjanappa, Vinutha" userId="S::vxa7283@mavs.uta.edu::a0751425-7db6-42c6-b6e2-c3935bffea6a" providerId="AD" clId="Web-{96BF6A13-6BBF-1595-5F35-379654A8A843}" dt="2024-04-18T05:54:58.494" v="28"/>
          <ac:spMkLst>
            <pc:docMk/>
            <pc:sldMk cId="3479340735" sldId="260"/>
            <ac:spMk id="68" creationId="{813F2489-4EAF-17F1-3307-7C0EE8F372EC}"/>
          </ac:spMkLst>
        </pc:spChg>
        <pc:spChg chg="del">
          <ac:chgData name="Anjanappa, Vinutha" userId="S::vxa7283@mavs.uta.edu::a0751425-7db6-42c6-b6e2-c3935bffea6a" providerId="AD" clId="Web-{96BF6A13-6BBF-1595-5F35-379654A8A843}" dt="2024-04-18T05:51:16.189" v="16"/>
          <ac:spMkLst>
            <pc:docMk/>
            <pc:sldMk cId="3479340735" sldId="260"/>
            <ac:spMk id="97" creationId="{9C3A50E9-9119-7BC3-083B-2D84CCC78E47}"/>
          </ac:spMkLst>
        </pc:spChg>
        <pc:spChg chg="del">
          <ac:chgData name="Anjanappa, Vinutha" userId="S::vxa7283@mavs.uta.edu::a0751425-7db6-42c6-b6e2-c3935bffea6a" providerId="AD" clId="Web-{96BF6A13-6BBF-1595-5F35-379654A8A843}" dt="2024-04-18T05:51:16.189" v="16"/>
          <ac:spMkLst>
            <pc:docMk/>
            <pc:sldMk cId="3479340735" sldId="260"/>
            <ac:spMk id="99" creationId="{DC39DE25-0E4E-0AA7-0932-1D78C2372786}"/>
          </ac:spMkLst>
        </pc:spChg>
        <pc:spChg chg="del">
          <ac:chgData name="Anjanappa, Vinutha" userId="S::vxa7283@mavs.uta.edu::a0751425-7db6-42c6-b6e2-c3935bffea6a" providerId="AD" clId="Web-{96BF6A13-6BBF-1595-5F35-379654A8A843}" dt="2024-04-18T05:51:16.189" v="16"/>
          <ac:spMkLst>
            <pc:docMk/>
            <pc:sldMk cId="3479340735" sldId="260"/>
            <ac:spMk id="101" creationId="{8D6EA299-0840-6DEA-E670-C49AEBC87E89}"/>
          </ac:spMkLst>
        </pc:spChg>
        <pc:spChg chg="del">
          <ac:chgData name="Anjanappa, Vinutha" userId="S::vxa7283@mavs.uta.edu::a0751425-7db6-42c6-b6e2-c3935bffea6a" providerId="AD" clId="Web-{96BF6A13-6BBF-1595-5F35-379654A8A843}" dt="2024-04-18T05:51:16.189" v="16"/>
          <ac:spMkLst>
            <pc:docMk/>
            <pc:sldMk cId="3479340735" sldId="260"/>
            <ac:spMk id="102" creationId="{AE3A741D-C19B-960A-5803-1C5887147820}"/>
          </ac:spMkLst>
        </pc:spChg>
        <pc:spChg chg="add">
          <ac:chgData name="Anjanappa, Vinutha" userId="S::vxa7283@mavs.uta.edu::a0751425-7db6-42c6-b6e2-c3935bffea6a" providerId="AD" clId="Web-{96BF6A13-6BBF-1595-5F35-379654A8A843}" dt="2024-04-18T05:51:16.189" v="16"/>
          <ac:spMkLst>
            <pc:docMk/>
            <pc:sldMk cId="3479340735" sldId="260"/>
            <ac:spMk id="107" creationId="{F13C74B1-5B17-4795-BED0-7140497B445A}"/>
          </ac:spMkLst>
        </pc:spChg>
        <pc:spChg chg="add">
          <ac:chgData name="Anjanappa, Vinutha" userId="S::vxa7283@mavs.uta.edu::a0751425-7db6-42c6-b6e2-c3935bffea6a" providerId="AD" clId="Web-{96BF6A13-6BBF-1595-5F35-379654A8A843}" dt="2024-04-18T05:51:16.189" v="16"/>
          <ac:spMkLst>
            <pc:docMk/>
            <pc:sldMk cId="3479340735" sldId="260"/>
            <ac:spMk id="109" creationId="{D4974D33-8DC5-464E-8C6D-BE58F0669C17}"/>
          </ac:spMkLst>
        </pc:spChg>
        <pc:spChg chg="del">
          <ac:chgData name="Anjanappa, Vinutha" userId="S::vxa7283@mavs.uta.edu::a0751425-7db6-42c6-b6e2-c3935bffea6a" providerId="AD" clId="Web-{96BF6A13-6BBF-1595-5F35-379654A8A843}" dt="2024-04-18T05:54:58.494" v="28"/>
          <ac:spMkLst>
            <pc:docMk/>
            <pc:sldMk cId="3479340735" sldId="260"/>
            <ac:spMk id="121" creationId="{F13C74B1-5B17-4795-BED0-7140497B445A}"/>
          </ac:spMkLst>
        </pc:spChg>
        <pc:spChg chg="del">
          <ac:chgData name="Anjanappa, Vinutha" userId="S::vxa7283@mavs.uta.edu::a0751425-7db6-42c6-b6e2-c3935bffea6a" providerId="AD" clId="Web-{96BF6A13-6BBF-1595-5F35-379654A8A843}" dt="2024-04-18T05:54:58.494" v="28"/>
          <ac:spMkLst>
            <pc:docMk/>
            <pc:sldMk cId="3479340735" sldId="260"/>
            <ac:spMk id="123" creationId="{D4974D33-8DC5-464E-8C6D-BE58F0669C17}"/>
          </ac:spMkLst>
        </pc:spChg>
        <pc:spChg chg="del">
          <ac:chgData name="Anjanappa, Vinutha" userId="S::vxa7283@mavs.uta.edu::a0751425-7db6-42c6-b6e2-c3935bffea6a" providerId="AD" clId="Web-{96BF6A13-6BBF-1595-5F35-379654A8A843}" dt="2024-04-18T05:54:33.759" v="27"/>
          <ac:spMkLst>
            <pc:docMk/>
            <pc:sldMk cId="3479340735" sldId="260"/>
            <ac:spMk id="130" creationId="{9F587EB1-1674-4B8B-88AD-2A81FFFB5F36}"/>
          </ac:spMkLst>
        </pc:spChg>
        <pc:spChg chg="del">
          <ac:chgData name="Anjanappa, Vinutha" userId="S::vxa7283@mavs.uta.edu::a0751425-7db6-42c6-b6e2-c3935bffea6a" providerId="AD" clId="Web-{96BF6A13-6BBF-1595-5F35-379654A8A843}" dt="2024-04-18T05:54:33.759" v="27"/>
          <ac:spMkLst>
            <pc:docMk/>
            <pc:sldMk cId="3479340735" sldId="260"/>
            <ac:spMk id="131" creationId="{09CFCDAF-46CE-4056-866C-5EE9122FDCAB}"/>
          </ac:spMkLst>
        </pc:spChg>
        <pc:spChg chg="del">
          <ac:chgData name="Anjanappa, Vinutha" userId="S::vxa7283@mavs.uta.edu::a0751425-7db6-42c6-b6e2-c3935bffea6a" providerId="AD" clId="Web-{96BF6A13-6BBF-1595-5F35-379654A8A843}" dt="2024-04-18T05:54:33.759" v="27"/>
          <ac:spMkLst>
            <pc:docMk/>
            <pc:sldMk cId="3479340735" sldId="260"/>
            <ac:spMk id="134" creationId="{6CB927A4-E432-4310-9CD5-E89FF5063179}"/>
          </ac:spMkLst>
        </pc:spChg>
        <pc:spChg chg="del">
          <ac:chgData name="Anjanappa, Vinutha" userId="S::vxa7283@mavs.uta.edu::a0751425-7db6-42c6-b6e2-c3935bffea6a" providerId="AD" clId="Web-{96BF6A13-6BBF-1595-5F35-379654A8A843}" dt="2024-04-18T05:54:33.759" v="27"/>
          <ac:spMkLst>
            <pc:docMk/>
            <pc:sldMk cId="3479340735" sldId="260"/>
            <ac:spMk id="136" creationId="{E3020543-B24B-4EC4-8FFC-8DD88EEA91A8}"/>
          </ac:spMkLst>
        </pc:spChg>
        <pc:spChg chg="del">
          <ac:chgData name="Anjanappa, Vinutha" userId="S::vxa7283@mavs.uta.edu::a0751425-7db6-42c6-b6e2-c3935bffea6a" providerId="AD" clId="Web-{96BF6A13-6BBF-1595-5F35-379654A8A843}" dt="2024-04-18T05:54:33.759" v="27"/>
          <ac:spMkLst>
            <pc:docMk/>
            <pc:sldMk cId="3479340735" sldId="260"/>
            <ac:spMk id="138" creationId="{1453BF6C-B012-48B7-B4E8-6D7AC7C27D02}"/>
          </ac:spMkLst>
        </pc:spChg>
        <pc:spChg chg="add del">
          <ac:chgData name="Anjanappa, Vinutha" userId="S::vxa7283@mavs.uta.edu::a0751425-7db6-42c6-b6e2-c3935bffea6a" providerId="AD" clId="Web-{96BF6A13-6BBF-1595-5F35-379654A8A843}" dt="2024-04-18T05:54:58.494" v="28"/>
          <ac:spMkLst>
            <pc:docMk/>
            <pc:sldMk cId="3479340735" sldId="260"/>
            <ac:spMk id="143" creationId="{8FC9BE17-9A7B-462D-AE50-3D8777387304}"/>
          </ac:spMkLst>
        </pc:spChg>
        <pc:spChg chg="add del">
          <ac:chgData name="Anjanappa, Vinutha" userId="S::vxa7283@mavs.uta.edu::a0751425-7db6-42c6-b6e2-c3935bffea6a" providerId="AD" clId="Web-{96BF6A13-6BBF-1595-5F35-379654A8A843}" dt="2024-04-18T05:54:58.494" v="28"/>
          <ac:spMkLst>
            <pc:docMk/>
            <pc:sldMk cId="3479340735" sldId="260"/>
            <ac:spMk id="145" creationId="{3EBE8569-6AEC-4B8C-8D53-2DE337CDBA65}"/>
          </ac:spMkLst>
        </pc:spChg>
        <pc:spChg chg="add del">
          <ac:chgData name="Anjanappa, Vinutha" userId="S::vxa7283@mavs.uta.edu::a0751425-7db6-42c6-b6e2-c3935bffea6a" providerId="AD" clId="Web-{96BF6A13-6BBF-1595-5F35-379654A8A843}" dt="2024-04-18T05:54:58.494" v="28"/>
          <ac:spMkLst>
            <pc:docMk/>
            <pc:sldMk cId="3479340735" sldId="260"/>
            <ac:spMk id="147" creationId="{55D4142C-5077-457F-A6AD-3FECFDB39685}"/>
          </ac:spMkLst>
        </pc:spChg>
        <pc:spChg chg="add del">
          <ac:chgData name="Anjanappa, Vinutha" userId="S::vxa7283@mavs.uta.edu::a0751425-7db6-42c6-b6e2-c3935bffea6a" providerId="AD" clId="Web-{96BF6A13-6BBF-1595-5F35-379654A8A843}" dt="2024-04-18T05:54:58.494" v="28"/>
          <ac:spMkLst>
            <pc:docMk/>
            <pc:sldMk cId="3479340735" sldId="260"/>
            <ac:spMk id="149" creationId="{7A5F0580-5EE9-419F-96EE-B6529EF6E7D0}"/>
          </ac:spMkLst>
        </pc:spChg>
        <pc:spChg chg="add">
          <ac:chgData name="Anjanappa, Vinutha" userId="S::vxa7283@mavs.uta.edu::a0751425-7db6-42c6-b6e2-c3935bffea6a" providerId="AD" clId="Web-{96BF6A13-6BBF-1595-5F35-379654A8A843}" dt="2024-04-18T05:54:58.494" v="28"/>
          <ac:spMkLst>
            <pc:docMk/>
            <pc:sldMk cId="3479340735" sldId="260"/>
            <ac:spMk id="154" creationId="{F13C74B1-5B17-4795-BED0-7140497B445A}"/>
          </ac:spMkLst>
        </pc:spChg>
        <pc:spChg chg="add">
          <ac:chgData name="Anjanappa, Vinutha" userId="S::vxa7283@mavs.uta.edu::a0751425-7db6-42c6-b6e2-c3935bffea6a" providerId="AD" clId="Web-{96BF6A13-6BBF-1595-5F35-379654A8A843}" dt="2024-04-18T05:54:58.494" v="28"/>
          <ac:spMkLst>
            <pc:docMk/>
            <pc:sldMk cId="3479340735" sldId="260"/>
            <ac:spMk id="156" creationId="{D4974D33-8DC5-464E-8C6D-BE58F0669C17}"/>
          </ac:spMkLst>
        </pc:spChg>
        <pc:picChg chg="mod">
          <ac:chgData name="Anjanappa, Vinutha" userId="S::vxa7283@mavs.uta.edu::a0751425-7db6-42c6-b6e2-c3935bffea6a" providerId="AD" clId="Web-{96BF6A13-6BBF-1595-5F35-379654A8A843}" dt="2024-04-18T05:54:58.494" v="28"/>
          <ac:picMkLst>
            <pc:docMk/>
            <pc:sldMk cId="3479340735" sldId="260"/>
            <ac:picMk id="22" creationId="{9716A0D6-98BE-8ED9-3818-2B2EE8642E04}"/>
          </ac:picMkLst>
        </pc:picChg>
        <pc:cxnChg chg="del">
          <ac:chgData name="Anjanappa, Vinutha" userId="S::vxa7283@mavs.uta.edu::a0751425-7db6-42c6-b6e2-c3935bffea6a" providerId="AD" clId="Web-{96BF6A13-6BBF-1595-5F35-379654A8A843}" dt="2024-04-18T05:54:33.759" v="27"/>
          <ac:cxnSpMkLst>
            <pc:docMk/>
            <pc:sldMk cId="3479340735" sldId="260"/>
            <ac:cxnSpMk id="132" creationId="{C49DA8F6-BCC1-4447-B54C-57856834B94B}"/>
          </ac:cxnSpMkLst>
        </pc:cxnChg>
      </pc:sldChg>
      <pc:sldChg chg="modSp">
        <pc:chgData name="Anjanappa, Vinutha" userId="S::vxa7283@mavs.uta.edu::a0751425-7db6-42c6-b6e2-c3935bffea6a" providerId="AD" clId="Web-{96BF6A13-6BBF-1595-5F35-379654A8A843}" dt="2024-04-18T05:53:45.179" v="26" actId="1076"/>
        <pc:sldMkLst>
          <pc:docMk/>
          <pc:sldMk cId="647820693" sldId="269"/>
        </pc:sldMkLst>
        <pc:picChg chg="mod">
          <ac:chgData name="Anjanappa, Vinutha" userId="S::vxa7283@mavs.uta.edu::a0751425-7db6-42c6-b6e2-c3935bffea6a" providerId="AD" clId="Web-{96BF6A13-6BBF-1595-5F35-379654A8A843}" dt="2024-04-18T05:53:45.179" v="26" actId="1076"/>
          <ac:picMkLst>
            <pc:docMk/>
            <pc:sldMk cId="647820693" sldId="269"/>
            <ac:picMk id="8" creationId="{90169FC6-E240-1BC8-ED3A-90A0DE82069B}"/>
          </ac:picMkLst>
        </pc:picChg>
      </pc:sldChg>
      <pc:sldChg chg="modSp">
        <pc:chgData name="Anjanappa, Vinutha" userId="S::vxa7283@mavs.uta.edu::a0751425-7db6-42c6-b6e2-c3935bffea6a" providerId="AD" clId="Web-{96BF6A13-6BBF-1595-5F35-379654A8A843}" dt="2024-04-18T05:50:49.453" v="14" actId="20577"/>
        <pc:sldMkLst>
          <pc:docMk/>
          <pc:sldMk cId="2919472153" sldId="270"/>
        </pc:sldMkLst>
        <pc:spChg chg="mod">
          <ac:chgData name="Anjanappa, Vinutha" userId="S::vxa7283@mavs.uta.edu::a0751425-7db6-42c6-b6e2-c3935bffea6a" providerId="AD" clId="Web-{96BF6A13-6BBF-1595-5F35-379654A8A843}" dt="2024-04-18T05:50:49.453" v="14" actId="20577"/>
          <ac:spMkLst>
            <pc:docMk/>
            <pc:sldMk cId="2919472153" sldId="270"/>
            <ac:spMk id="2" creationId="{F329CC8E-72E4-9BB8-EAC0-F5A9528A8A57}"/>
          </ac:spMkLst>
        </pc:spChg>
        <pc:spChg chg="mod">
          <ac:chgData name="Anjanappa, Vinutha" userId="S::vxa7283@mavs.uta.edu::a0751425-7db6-42c6-b6e2-c3935bffea6a" providerId="AD" clId="Web-{96BF6A13-6BBF-1595-5F35-379654A8A843}" dt="2024-04-18T05:50:31.560" v="11" actId="20577"/>
          <ac:spMkLst>
            <pc:docMk/>
            <pc:sldMk cId="2919472153" sldId="270"/>
            <ac:spMk id="5" creationId="{71B35583-060D-524A-089A-3B1A99075422}"/>
          </ac:spMkLst>
        </pc:spChg>
        <pc:graphicFrameChg chg="mod">
          <ac:chgData name="Anjanappa, Vinutha" userId="S::vxa7283@mavs.uta.edu::a0751425-7db6-42c6-b6e2-c3935bffea6a" providerId="AD" clId="Web-{96BF6A13-6BBF-1595-5F35-379654A8A843}" dt="2024-04-18T05:50:05.887" v="6" actId="14100"/>
          <ac:graphicFrameMkLst>
            <pc:docMk/>
            <pc:sldMk cId="2919472153" sldId="270"/>
            <ac:graphicFrameMk id="42" creationId="{865E9243-D775-99DA-781A-78D773E10322}"/>
          </ac:graphicFrameMkLst>
        </pc:graphicFrameChg>
        <pc:picChg chg="mod">
          <ac:chgData name="Anjanappa, Vinutha" userId="S::vxa7283@mavs.uta.edu::a0751425-7db6-42c6-b6e2-c3935bffea6a" providerId="AD" clId="Web-{96BF6A13-6BBF-1595-5F35-379654A8A843}" dt="2024-04-18T05:50:43.794" v="12" actId="1076"/>
          <ac:picMkLst>
            <pc:docMk/>
            <pc:sldMk cId="2919472153" sldId="270"/>
            <ac:picMk id="6" creationId="{DBA32CB9-40A7-32DF-5665-AA20C1452436}"/>
          </ac:picMkLst>
        </pc:picChg>
      </pc:sldChg>
      <pc:sldChg chg="addSp modSp">
        <pc:chgData name="Anjanappa, Vinutha" userId="S::vxa7283@mavs.uta.edu::a0751425-7db6-42c6-b6e2-c3935bffea6a" providerId="AD" clId="Web-{96BF6A13-6BBF-1595-5F35-379654A8A843}" dt="2024-04-18T05:51:02.157" v="15"/>
        <pc:sldMkLst>
          <pc:docMk/>
          <pc:sldMk cId="505702443" sldId="271"/>
        </pc:sldMkLst>
        <pc:spChg chg="mod">
          <ac:chgData name="Anjanappa, Vinutha" userId="S::vxa7283@mavs.uta.edu::a0751425-7db6-42c6-b6e2-c3935bffea6a" providerId="AD" clId="Web-{96BF6A13-6BBF-1595-5F35-379654A8A843}" dt="2024-04-18T05:51:02.157" v="15"/>
          <ac:spMkLst>
            <pc:docMk/>
            <pc:sldMk cId="505702443" sldId="271"/>
            <ac:spMk id="2" creationId="{0D42FF58-F9C2-C532-A9E8-980D8BB6234A}"/>
          </ac:spMkLst>
        </pc:spChg>
        <pc:spChg chg="add">
          <ac:chgData name="Anjanappa, Vinutha" userId="S::vxa7283@mavs.uta.edu::a0751425-7db6-42c6-b6e2-c3935bffea6a" providerId="AD" clId="Web-{96BF6A13-6BBF-1595-5F35-379654A8A843}" dt="2024-04-18T05:51:02.157" v="15"/>
          <ac:spMkLst>
            <pc:docMk/>
            <pc:sldMk cId="505702443" sldId="271"/>
            <ac:spMk id="9" creationId="{8A94871E-96FC-4ADE-815B-41A636E34F1A}"/>
          </ac:spMkLst>
        </pc:spChg>
        <pc:spChg chg="add">
          <ac:chgData name="Anjanappa, Vinutha" userId="S::vxa7283@mavs.uta.edu::a0751425-7db6-42c6-b6e2-c3935bffea6a" providerId="AD" clId="Web-{96BF6A13-6BBF-1595-5F35-379654A8A843}" dt="2024-04-18T05:51:02.157" v="15"/>
          <ac:spMkLst>
            <pc:docMk/>
            <pc:sldMk cId="505702443" sldId="271"/>
            <ac:spMk id="11" creationId="{3FCFB1DE-0B7E-48CC-BA90-B2AB0889F9D6}"/>
          </ac:spMkLst>
        </pc:spChg>
        <pc:picChg chg="mod ord">
          <ac:chgData name="Anjanappa, Vinutha" userId="S::vxa7283@mavs.uta.edu::a0751425-7db6-42c6-b6e2-c3935bffea6a" providerId="AD" clId="Web-{96BF6A13-6BBF-1595-5F35-379654A8A843}" dt="2024-04-18T05:51:02.157" v="15"/>
          <ac:picMkLst>
            <pc:docMk/>
            <pc:sldMk cId="505702443" sldId="271"/>
            <ac:picMk id="7" creationId="{B0CC06EE-714A-F64E-7FD6-DF125E9419A2}"/>
          </ac:picMkLst>
        </pc:picChg>
      </pc:sldChg>
      <pc:sldChg chg="addSp delSp modSp">
        <pc:chgData name="Anjanappa, Vinutha" userId="S::vxa7283@mavs.uta.edu::a0751425-7db6-42c6-b6e2-c3935bffea6a" providerId="AD" clId="Web-{96BF6A13-6BBF-1595-5F35-379654A8A843}" dt="2024-04-18T05:46:05.727" v="1"/>
        <pc:sldMkLst>
          <pc:docMk/>
          <pc:sldMk cId="2710638587" sldId="273"/>
        </pc:sldMkLst>
        <pc:spChg chg="mod">
          <ac:chgData name="Anjanappa, Vinutha" userId="S::vxa7283@mavs.uta.edu::a0751425-7db6-42c6-b6e2-c3935bffea6a" providerId="AD" clId="Web-{96BF6A13-6BBF-1595-5F35-379654A8A843}" dt="2024-04-18T05:46:05.727" v="1"/>
          <ac:spMkLst>
            <pc:docMk/>
            <pc:sldMk cId="2710638587" sldId="273"/>
            <ac:spMk id="1431" creationId="{09802A3C-7306-061A-75B2-1A2F526E6068}"/>
          </ac:spMkLst>
        </pc:spChg>
        <pc:spChg chg="add del">
          <ac:chgData name="Anjanappa, Vinutha" userId="S::vxa7283@mavs.uta.edu::a0751425-7db6-42c6-b6e2-c3935bffea6a" providerId="AD" clId="Web-{96BF6A13-6BBF-1595-5F35-379654A8A843}" dt="2024-04-18T05:46:05.727" v="1"/>
          <ac:spMkLst>
            <pc:docMk/>
            <pc:sldMk cId="2710638587" sldId="273"/>
            <ac:spMk id="1436" creationId="{AE2B703B-46F9-481A-A605-82E2A828C4FA}"/>
          </ac:spMkLst>
        </pc:spChg>
        <pc:spChg chg="add del">
          <ac:chgData name="Anjanappa, Vinutha" userId="S::vxa7283@mavs.uta.edu::a0751425-7db6-42c6-b6e2-c3935bffea6a" providerId="AD" clId="Web-{96BF6A13-6BBF-1595-5F35-379654A8A843}" dt="2024-04-18T05:46:05.727" v="1"/>
          <ac:spMkLst>
            <pc:docMk/>
            <pc:sldMk cId="2710638587" sldId="273"/>
            <ac:spMk id="1438" creationId="{F13BE4D7-0C3D-4906-B230-A1C5B4665CCF}"/>
          </ac:spMkLst>
        </pc:spChg>
        <pc:spChg chg="add">
          <ac:chgData name="Anjanappa, Vinutha" userId="S::vxa7283@mavs.uta.edu::a0751425-7db6-42c6-b6e2-c3935bffea6a" providerId="AD" clId="Web-{96BF6A13-6BBF-1595-5F35-379654A8A843}" dt="2024-04-18T05:46:05.727" v="1"/>
          <ac:spMkLst>
            <pc:docMk/>
            <pc:sldMk cId="2710638587" sldId="273"/>
            <ac:spMk id="1443" creationId="{955A2079-FA98-4876-80F0-72364A7D2EA4}"/>
          </ac:spMkLst>
        </pc:spChg>
        <pc:graphicFrameChg chg="mod ord modGraphic">
          <ac:chgData name="Anjanappa, Vinutha" userId="S::vxa7283@mavs.uta.edu::a0751425-7db6-42c6-b6e2-c3935bffea6a" providerId="AD" clId="Web-{96BF6A13-6BBF-1595-5F35-379654A8A843}" dt="2024-04-18T05:46:05.727" v="1"/>
          <ac:graphicFrameMkLst>
            <pc:docMk/>
            <pc:sldMk cId="2710638587" sldId="273"/>
            <ac:graphicFrameMk id="4" creationId="{2A1E158F-4FC7-EC4D-CDD6-BACA12506F0C}"/>
          </ac:graphicFrameMkLst>
        </pc:graphicFrameChg>
      </pc:sldChg>
    </pc:docChg>
  </pc:docChgLst>
  <pc:docChgLst>
    <pc:chgData name="Pathak, Sharwari" userId="S::sxp5519@mavs.uta.edu::6d9fbd9c-8b8a-4223-b77b-468e81a68d76" providerId="AD" clId="Web-{5D3064B1-5021-49C8-B5AB-7FF0335849EF}"/>
    <pc:docChg chg="modSld">
      <pc:chgData name="Pathak, Sharwari" userId="S::sxp5519@mavs.uta.edu::6d9fbd9c-8b8a-4223-b77b-468e81a68d76" providerId="AD" clId="Web-{5D3064B1-5021-49C8-B5AB-7FF0335849EF}" dt="2024-04-18T04:44:39.994" v="115" actId="20577"/>
      <pc:docMkLst>
        <pc:docMk/>
      </pc:docMkLst>
      <pc:sldChg chg="addSp delSp modSp">
        <pc:chgData name="Pathak, Sharwari" userId="S::sxp5519@mavs.uta.edu::6d9fbd9c-8b8a-4223-b77b-468e81a68d76" providerId="AD" clId="Web-{5D3064B1-5021-49C8-B5AB-7FF0335849EF}" dt="2024-04-18T04:44:15.837" v="110" actId="1076"/>
        <pc:sldMkLst>
          <pc:docMk/>
          <pc:sldMk cId="1315527709" sldId="259"/>
        </pc:sldMkLst>
        <pc:spChg chg="add del mod">
          <ac:chgData name="Pathak, Sharwari" userId="S::sxp5519@mavs.uta.edu::6d9fbd9c-8b8a-4223-b77b-468e81a68d76" providerId="AD" clId="Web-{5D3064B1-5021-49C8-B5AB-7FF0335849EF}" dt="2024-04-18T04:38:48.014" v="61"/>
          <ac:spMkLst>
            <pc:docMk/>
            <pc:sldMk cId="1315527709" sldId="259"/>
            <ac:spMk id="2" creationId="{754CBE9C-4BC7-9329-9559-1A38E89EECD7}"/>
          </ac:spMkLst>
        </pc:spChg>
        <pc:spChg chg="mod ord">
          <ac:chgData name="Pathak, Sharwari" userId="S::sxp5519@mavs.uta.edu::6d9fbd9c-8b8a-4223-b77b-468e81a68d76" providerId="AD" clId="Web-{5D3064B1-5021-49C8-B5AB-7FF0335849EF}" dt="2024-04-18T04:44:15.837" v="110" actId="1076"/>
          <ac:spMkLst>
            <pc:docMk/>
            <pc:sldMk cId="1315527709" sldId="259"/>
            <ac:spMk id="3" creationId="{F08FDA71-84A4-2C8A-80CE-E9C6BCFD42A4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32:22.924" v="12"/>
          <ac:spMkLst>
            <pc:docMk/>
            <pc:sldMk cId="1315527709" sldId="259"/>
            <ac:spMk id="141" creationId="{7666DE11-17E1-4DC7-B2B7-6DA2E6A9CE8B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32:22.924" v="12"/>
          <ac:spMkLst>
            <pc:docMk/>
            <pc:sldMk cId="1315527709" sldId="259"/>
            <ac:spMk id="143" creationId="{D1008504-D2A4-4E91-8DFB-8E297027A048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32:22.924" v="12"/>
          <ac:spMkLst>
            <pc:docMk/>
            <pc:sldMk cId="1315527709" sldId="259"/>
            <ac:spMk id="145" creationId="{17F535C9-7CC8-4CF6-ACB6-19C8F963D2AB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32:22.924" v="12"/>
          <ac:spMkLst>
            <pc:docMk/>
            <pc:sldMk cId="1315527709" sldId="259"/>
            <ac:spMk id="147" creationId="{2BDED224-1C09-48A0-B193-062E88A12840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32:22.924" v="12"/>
          <ac:spMkLst>
            <pc:docMk/>
            <pc:sldMk cId="1315527709" sldId="259"/>
            <ac:spMk id="149" creationId="{AFB74E1F-5C8C-4335-9A1B-CD83BD044AF6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32:22.924" v="12"/>
          <ac:spMkLst>
            <pc:docMk/>
            <pc:sldMk cId="1315527709" sldId="259"/>
            <ac:spMk id="151" creationId="{BDB288CF-D271-4269-9FD5-964BE4D4B590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32:22.924" v="12"/>
          <ac:spMkLst>
            <pc:docMk/>
            <pc:sldMk cId="1315527709" sldId="259"/>
            <ac:spMk id="156" creationId="{7666DE11-17E1-4DC7-B2B7-6DA2E6A9CE8B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32:22.924" v="12"/>
          <ac:spMkLst>
            <pc:docMk/>
            <pc:sldMk cId="1315527709" sldId="259"/>
            <ac:spMk id="158" creationId="{D1008504-D2A4-4E91-8DFB-8E297027A048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32:22.924" v="12"/>
          <ac:spMkLst>
            <pc:docMk/>
            <pc:sldMk cId="1315527709" sldId="259"/>
            <ac:spMk id="160" creationId="{17F535C9-7CC8-4CF6-ACB6-19C8F963D2AB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32:22.924" v="12"/>
          <ac:spMkLst>
            <pc:docMk/>
            <pc:sldMk cId="1315527709" sldId="259"/>
            <ac:spMk id="162" creationId="{2BDED224-1C09-48A0-B193-062E88A12840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32:22.924" v="12"/>
          <ac:spMkLst>
            <pc:docMk/>
            <pc:sldMk cId="1315527709" sldId="259"/>
            <ac:spMk id="164" creationId="{AFB74E1F-5C8C-4335-9A1B-CD83BD044AF6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32:22.924" v="12"/>
          <ac:spMkLst>
            <pc:docMk/>
            <pc:sldMk cId="1315527709" sldId="259"/>
            <ac:spMk id="166" creationId="{BDB288CF-D271-4269-9FD5-964BE4D4B590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42:25.084" v="73"/>
          <ac:spMkLst>
            <pc:docMk/>
            <pc:sldMk cId="1315527709" sldId="259"/>
            <ac:spMk id="203" creationId="{53B475F8-50AE-46A0-9943-B2B63183D50C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42:25.084" v="73"/>
          <ac:spMkLst>
            <pc:docMk/>
            <pc:sldMk cId="1315527709" sldId="259"/>
            <ac:spMk id="204" creationId="{75F6FDB4-2351-48C2-A863-2364A02343C0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42:11.833" v="70"/>
          <ac:spMkLst>
            <pc:docMk/>
            <pc:sldMk cId="1315527709" sldId="259"/>
            <ac:spMk id="209" creationId="{8BC18E71-110D-4FB6-A411-14268735DB82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42:11.833" v="70"/>
          <ac:spMkLst>
            <pc:docMk/>
            <pc:sldMk cId="1315527709" sldId="259"/>
            <ac:spMk id="211" creationId="{C2A922FF-5D1B-444A-AA3F-33B14B877852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42:11.833" v="70"/>
          <ac:spMkLst>
            <pc:docMk/>
            <pc:sldMk cId="1315527709" sldId="259"/>
            <ac:spMk id="213" creationId="{4842F084-28AE-458A-9633-FBC3E2A691B3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42:11.833" v="70"/>
          <ac:spMkLst>
            <pc:docMk/>
            <pc:sldMk cId="1315527709" sldId="259"/>
            <ac:spMk id="215" creationId="{26B38427-698A-4037-8803-2E4F11C55383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42:11.833" v="70"/>
          <ac:spMkLst>
            <pc:docMk/>
            <pc:sldMk cId="1315527709" sldId="259"/>
            <ac:spMk id="217" creationId="{0CA5ED4B-E306-4431-876E-C91851D3EF63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42:11.833" v="70"/>
          <ac:spMkLst>
            <pc:docMk/>
            <pc:sldMk cId="1315527709" sldId="259"/>
            <ac:spMk id="219" creationId="{F6678D8D-0F79-43DA-8E1A-D0F97435B291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42:25.068" v="72"/>
          <ac:spMkLst>
            <pc:docMk/>
            <pc:sldMk cId="1315527709" sldId="259"/>
            <ac:spMk id="221" creationId="{F32EECC4-D8CC-44EE-AF29-7656D1E0AF37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42:25.068" v="72"/>
          <ac:spMkLst>
            <pc:docMk/>
            <pc:sldMk cId="1315527709" sldId="259"/>
            <ac:spMk id="222" creationId="{5A52CDDA-CD4F-435A-B89F-1754AE6F84B4}"/>
          </ac:spMkLst>
        </pc:spChg>
        <pc:spChg chg="add del">
          <ac:chgData name="Pathak, Sharwari" userId="S::sxp5519@mavs.uta.edu::6d9fbd9c-8b8a-4223-b77b-468e81a68d76" providerId="AD" clId="Web-{5D3064B1-5021-49C8-B5AB-7FF0335849EF}" dt="2024-04-18T04:42:25.068" v="72"/>
          <ac:spMkLst>
            <pc:docMk/>
            <pc:sldMk cId="1315527709" sldId="259"/>
            <ac:spMk id="223" creationId="{3F92155C-6F36-45A9-B413-04F7CBA31365}"/>
          </ac:spMkLst>
        </pc:spChg>
        <pc:spChg chg="add">
          <ac:chgData name="Pathak, Sharwari" userId="S::sxp5519@mavs.uta.edu::6d9fbd9c-8b8a-4223-b77b-468e81a68d76" providerId="AD" clId="Web-{5D3064B1-5021-49C8-B5AB-7FF0335849EF}" dt="2024-04-18T04:42:25.084" v="73"/>
          <ac:spMkLst>
            <pc:docMk/>
            <pc:sldMk cId="1315527709" sldId="259"/>
            <ac:spMk id="225" creationId="{AE6CA01B-0DEB-4E9A-9768-B728DA42C1D4}"/>
          </ac:spMkLst>
        </pc:spChg>
        <pc:grpChg chg="add">
          <ac:chgData name="Pathak, Sharwari" userId="S::sxp5519@mavs.uta.edu::6d9fbd9c-8b8a-4223-b77b-468e81a68d76" providerId="AD" clId="Web-{5D3064B1-5021-49C8-B5AB-7FF0335849EF}" dt="2024-04-18T04:42:25.084" v="73"/>
          <ac:grpSpMkLst>
            <pc:docMk/>
            <pc:sldMk cId="1315527709" sldId="259"/>
            <ac:grpSpMk id="226" creationId="{A57D8C8E-634E-4E83-9657-225A4DFE47ED}"/>
          </ac:grpSpMkLst>
        </pc:grpChg>
        <pc:picChg chg="del mod">
          <ac:chgData name="Pathak, Sharwari" userId="S::sxp5519@mavs.uta.edu::6d9fbd9c-8b8a-4223-b77b-468e81a68d76" providerId="AD" clId="Web-{5D3064B1-5021-49C8-B5AB-7FF0335849EF}" dt="2024-04-18T04:37:39.996" v="38"/>
          <ac:picMkLst>
            <pc:docMk/>
            <pc:sldMk cId="1315527709" sldId="259"/>
            <ac:picMk id="4" creationId="{5A586831-43CF-DAB5-39C3-C5094F9980D9}"/>
          </ac:picMkLst>
        </pc:picChg>
        <pc:picChg chg="mod ord">
          <ac:chgData name="Pathak, Sharwari" userId="S::sxp5519@mavs.uta.edu::6d9fbd9c-8b8a-4223-b77b-468e81a68d76" providerId="AD" clId="Web-{5D3064B1-5021-49C8-B5AB-7FF0335849EF}" dt="2024-04-18T04:43:51.008" v="106" actId="1076"/>
          <ac:picMkLst>
            <pc:docMk/>
            <pc:sldMk cId="1315527709" sldId="259"/>
            <ac:picMk id="5" creationId="{0086AD9D-6FC0-3D39-6599-188BC26594B2}"/>
          </ac:picMkLst>
        </pc:picChg>
        <pc:picChg chg="add mod ord">
          <ac:chgData name="Pathak, Sharwari" userId="S::sxp5519@mavs.uta.edu::6d9fbd9c-8b8a-4223-b77b-468e81a68d76" providerId="AD" clId="Web-{5D3064B1-5021-49C8-B5AB-7FF0335849EF}" dt="2024-04-18T04:43:31.523" v="101" actId="1076"/>
          <ac:picMkLst>
            <pc:docMk/>
            <pc:sldMk cId="1315527709" sldId="259"/>
            <ac:picMk id="6" creationId="{A4BA3509-17CD-E378-02C5-BD99D6A1E31E}"/>
          </ac:picMkLst>
        </pc:picChg>
        <pc:picChg chg="mod ord">
          <ac:chgData name="Pathak, Sharwari" userId="S::sxp5519@mavs.uta.edu::6d9fbd9c-8b8a-4223-b77b-468e81a68d76" providerId="AD" clId="Web-{5D3064B1-5021-49C8-B5AB-7FF0335849EF}" dt="2024-04-18T04:43:33.648" v="102" actId="1076"/>
          <ac:picMkLst>
            <pc:docMk/>
            <pc:sldMk cId="1315527709" sldId="259"/>
            <ac:picMk id="7" creationId="{9E97A838-0F7D-0D06-EFF0-980FFC92979E}"/>
          </ac:picMkLst>
        </pc:picChg>
      </pc:sldChg>
      <pc:sldChg chg="addSp delSp modSp">
        <pc:chgData name="Pathak, Sharwari" userId="S::sxp5519@mavs.uta.edu::6d9fbd9c-8b8a-4223-b77b-468e81a68d76" providerId="AD" clId="Web-{5D3064B1-5021-49C8-B5AB-7FF0335849EF}" dt="2024-04-18T04:39:42.735" v="67"/>
        <pc:sldMkLst>
          <pc:docMk/>
          <pc:sldMk cId="1310731382" sldId="261"/>
        </pc:sldMkLst>
        <pc:spChg chg="add del mod">
          <ac:chgData name="Pathak, Sharwari" userId="S::sxp5519@mavs.uta.edu::6d9fbd9c-8b8a-4223-b77b-468e81a68d76" providerId="AD" clId="Web-{5D3064B1-5021-49C8-B5AB-7FF0335849EF}" dt="2024-04-18T04:37:22.168" v="34"/>
          <ac:spMkLst>
            <pc:docMk/>
            <pc:sldMk cId="1310731382" sldId="261"/>
            <ac:spMk id="573" creationId="{754CBE9C-4BC7-9329-9559-1A38E89EECD7}"/>
          </ac:spMkLst>
        </pc:spChg>
        <pc:spChg chg="add del mod">
          <ac:chgData name="Pathak, Sharwari" userId="S::sxp5519@mavs.uta.edu::6d9fbd9c-8b8a-4223-b77b-468e81a68d76" providerId="AD" clId="Web-{5D3064B1-5021-49C8-B5AB-7FF0335849EF}" dt="2024-04-18T04:39:42.735" v="67"/>
          <ac:spMkLst>
            <pc:docMk/>
            <pc:sldMk cId="1310731382" sldId="261"/>
            <ac:spMk id="669" creationId="{8C546EAC-ADDB-133F-097E-2CFB75541321}"/>
          </ac:spMkLst>
        </pc:spChg>
        <pc:graphicFrameChg chg="mod">
          <ac:chgData name="Pathak, Sharwari" userId="S::sxp5519@mavs.uta.edu::6d9fbd9c-8b8a-4223-b77b-468e81a68d76" providerId="AD" clId="Web-{5D3064B1-5021-49C8-B5AB-7FF0335849EF}" dt="2024-04-18T04:34:57.132" v="13" actId="1076"/>
          <ac:graphicFrameMkLst>
            <pc:docMk/>
            <pc:sldMk cId="1310731382" sldId="261"/>
            <ac:graphicFrameMk id="570" creationId="{9F31FBCE-B128-B06A-5D62-20B5E40D00B7}"/>
          </ac:graphicFrameMkLst>
        </pc:graphicFrameChg>
        <pc:picChg chg="del mod">
          <ac:chgData name="Pathak, Sharwari" userId="S::sxp5519@mavs.uta.edu::6d9fbd9c-8b8a-4223-b77b-468e81a68d76" providerId="AD" clId="Web-{5D3064B1-5021-49C8-B5AB-7FF0335849EF}" dt="2024-04-18T04:37:43.653" v="40"/>
          <ac:picMkLst>
            <pc:docMk/>
            <pc:sldMk cId="1310731382" sldId="261"/>
            <ac:picMk id="2" creationId="{4A8B3CE9-07F0-2BF8-2320-40913FBE02C4}"/>
          </ac:picMkLst>
        </pc:picChg>
        <pc:picChg chg="add mod">
          <ac:chgData name="Pathak, Sharwari" userId="S::sxp5519@mavs.uta.edu::6d9fbd9c-8b8a-4223-b77b-468e81a68d76" providerId="AD" clId="Web-{5D3064B1-5021-49C8-B5AB-7FF0335849EF}" dt="2024-04-18T04:38:01.981" v="46" actId="1076"/>
          <ac:picMkLst>
            <pc:docMk/>
            <pc:sldMk cId="1310731382" sldId="261"/>
            <ac:picMk id="670" creationId="{770AE7A5-28C0-32EF-2B64-745E6DFBC81B}"/>
          </ac:picMkLst>
        </pc:picChg>
      </pc:sldChg>
      <pc:sldChg chg="modSp">
        <pc:chgData name="Pathak, Sharwari" userId="S::sxp5519@mavs.uta.edu::6d9fbd9c-8b8a-4223-b77b-468e81a68d76" providerId="AD" clId="Web-{5D3064B1-5021-49C8-B5AB-7FF0335849EF}" dt="2024-04-18T04:44:39.994" v="115" actId="20577"/>
        <pc:sldMkLst>
          <pc:docMk/>
          <pc:sldMk cId="726406043" sldId="268"/>
        </pc:sldMkLst>
        <pc:spChg chg="mod">
          <ac:chgData name="Pathak, Sharwari" userId="S::sxp5519@mavs.uta.edu::6d9fbd9c-8b8a-4223-b77b-468e81a68d76" providerId="AD" clId="Web-{5D3064B1-5021-49C8-B5AB-7FF0335849EF}" dt="2024-04-18T04:44:39.994" v="115" actId="20577"/>
          <ac:spMkLst>
            <pc:docMk/>
            <pc:sldMk cId="726406043" sldId="268"/>
            <ac:spMk id="14" creationId="{67EE450D-F48D-852E-F86B-7C45E1C41F48}"/>
          </ac:spMkLst>
        </pc:spChg>
      </pc:sldChg>
      <pc:sldChg chg="modSp">
        <pc:chgData name="Pathak, Sharwari" userId="S::sxp5519@mavs.uta.edu::6d9fbd9c-8b8a-4223-b77b-468e81a68d76" providerId="AD" clId="Web-{5D3064B1-5021-49C8-B5AB-7FF0335849EF}" dt="2024-04-18T04:31:22.641" v="5" actId="1076"/>
        <pc:sldMkLst>
          <pc:docMk/>
          <pc:sldMk cId="2919472153" sldId="270"/>
        </pc:sldMkLst>
        <pc:spChg chg="mod">
          <ac:chgData name="Pathak, Sharwari" userId="S::sxp5519@mavs.uta.edu::6d9fbd9c-8b8a-4223-b77b-468e81a68d76" providerId="AD" clId="Web-{5D3064B1-5021-49C8-B5AB-7FF0335849EF}" dt="2024-04-18T04:31:12.484" v="2" actId="20577"/>
          <ac:spMkLst>
            <pc:docMk/>
            <pc:sldMk cId="2919472153" sldId="270"/>
            <ac:spMk id="5" creationId="{71B35583-060D-524A-089A-3B1A99075422}"/>
          </ac:spMkLst>
        </pc:spChg>
        <pc:picChg chg="mod">
          <ac:chgData name="Pathak, Sharwari" userId="S::sxp5519@mavs.uta.edu::6d9fbd9c-8b8a-4223-b77b-468e81a68d76" providerId="AD" clId="Web-{5D3064B1-5021-49C8-B5AB-7FF0335849EF}" dt="2024-04-18T04:31:22.641" v="5" actId="1076"/>
          <ac:picMkLst>
            <pc:docMk/>
            <pc:sldMk cId="2919472153" sldId="270"/>
            <ac:picMk id="6" creationId="{DBA32CB9-40A7-32DF-5665-AA20C1452436}"/>
          </ac:picMkLst>
        </pc:picChg>
      </pc:sldChg>
    </pc:docChg>
  </pc:docChgLst>
  <pc:docChgLst>
    <pc:chgData name="Tarique, Kashish" userId="52da3aba-4cf1-42d8-8738-df33fccaa101" providerId="ADAL" clId="{E5BA0200-53B1-F343-BF29-9957668B5A6B}"/>
    <pc:docChg chg="undo custSel addSld delSld modSld sldOrd">
      <pc:chgData name="Tarique, Kashish" userId="52da3aba-4cf1-42d8-8738-df33fccaa101" providerId="ADAL" clId="{E5BA0200-53B1-F343-BF29-9957668B5A6B}" dt="2024-04-18T06:44:33.974" v="1183" actId="14100"/>
      <pc:docMkLst>
        <pc:docMk/>
      </pc:docMkLst>
      <pc:sldChg chg="delSp delDesignElem">
        <pc:chgData name="Tarique, Kashish" userId="52da3aba-4cf1-42d8-8738-df33fccaa101" providerId="ADAL" clId="{E5BA0200-53B1-F343-BF29-9957668B5A6B}" dt="2024-04-18T05:33:18.286" v="696"/>
        <pc:sldMkLst>
          <pc:docMk/>
          <pc:sldMk cId="3326398909" sldId="256"/>
        </pc:sldMkLst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3326398909" sldId="256"/>
            <ac:spMk id="25" creationId="{CB5C7026-E7DC-4146-BB77-9FAE37299862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3326398909" sldId="256"/>
            <ac:spMk id="27" creationId="{2010FDC2-8038-452C-BBFC-E9F3A8B13C2B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3326398909" sldId="256"/>
            <ac:spMk id="28" creationId="{7D65985B-D548-44B4-9714-27AEC913DC57}"/>
          </ac:spMkLst>
        </pc:spChg>
        <pc:picChg chg="del">
          <ac:chgData name="Tarique, Kashish" userId="52da3aba-4cf1-42d8-8738-df33fccaa101" providerId="ADAL" clId="{E5BA0200-53B1-F343-BF29-9957668B5A6B}" dt="2024-04-18T05:33:18.286" v="696"/>
          <ac:picMkLst>
            <pc:docMk/>
            <pc:sldMk cId="3326398909" sldId="256"/>
            <ac:picMk id="26" creationId="{49882614-11C4-4368-9534-6EBAC3488C70}"/>
          </ac:picMkLst>
        </pc:picChg>
      </pc:sldChg>
      <pc:sldChg chg="delSp delDesignElem">
        <pc:chgData name="Tarique, Kashish" userId="52da3aba-4cf1-42d8-8738-df33fccaa101" providerId="ADAL" clId="{E5BA0200-53B1-F343-BF29-9957668B5A6B}" dt="2024-04-18T05:33:18.286" v="696"/>
        <pc:sldMkLst>
          <pc:docMk/>
          <pc:sldMk cId="3295894153" sldId="258"/>
        </pc:sldMkLst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3295894153" sldId="258"/>
            <ac:spMk id="61" creationId="{45D37F4E-DDB4-456B-97E0-9937730A039F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3295894153" sldId="258"/>
            <ac:spMk id="62" creationId="{B2DD41CD-8F47-4F56-AD12-4E2FF7696987}"/>
          </ac:spMkLst>
        </pc:spChg>
      </pc:sldChg>
      <pc:sldChg chg="addSp delSp modSp mod delDesignElem">
        <pc:chgData name="Tarique, Kashish" userId="52da3aba-4cf1-42d8-8738-df33fccaa101" providerId="ADAL" clId="{E5BA0200-53B1-F343-BF29-9957668B5A6B}" dt="2024-04-18T06:30:08.004" v="1036" actId="26606"/>
        <pc:sldMkLst>
          <pc:docMk/>
          <pc:sldMk cId="1315527709" sldId="259"/>
        </pc:sldMkLst>
        <pc:spChg chg="mod ord">
          <ac:chgData name="Tarique, Kashish" userId="52da3aba-4cf1-42d8-8738-df33fccaa101" providerId="ADAL" clId="{E5BA0200-53B1-F343-BF29-9957668B5A6B}" dt="2024-04-18T06:30:08.004" v="1036" actId="26606"/>
          <ac:spMkLst>
            <pc:docMk/>
            <pc:sldMk cId="1315527709" sldId="259"/>
            <ac:spMk id="3" creationId="{F08FDA71-84A4-2C8A-80CE-E9C6BCFD42A4}"/>
          </ac:spMkLst>
        </pc:spChg>
        <pc:spChg chg="add del">
          <ac:chgData name="Tarique, Kashish" userId="52da3aba-4cf1-42d8-8738-df33fccaa101" providerId="ADAL" clId="{E5BA0200-53B1-F343-BF29-9957668B5A6B}" dt="2024-04-18T06:30:08.004" v="1036" actId="26606"/>
          <ac:spMkLst>
            <pc:docMk/>
            <pc:sldMk cId="1315527709" sldId="259"/>
            <ac:spMk id="10" creationId="{26FF42C2-EA15-4154-B242-E98E88CED99C}"/>
          </ac:spMkLst>
        </pc:spChg>
        <pc:spChg chg="add del">
          <ac:chgData name="Tarique, Kashish" userId="52da3aba-4cf1-42d8-8738-df33fccaa101" providerId="ADAL" clId="{E5BA0200-53B1-F343-BF29-9957668B5A6B}" dt="2024-04-18T06:30:02.312" v="1034" actId="26606"/>
          <ac:spMkLst>
            <pc:docMk/>
            <pc:sldMk cId="1315527709" sldId="259"/>
            <ac:spMk id="12" creationId="{D75A5B51-0925-4835-8511-A0DD17EAA97C}"/>
          </ac:spMkLst>
        </pc:spChg>
        <pc:spChg chg="add del">
          <ac:chgData name="Tarique, Kashish" userId="52da3aba-4cf1-42d8-8738-df33fccaa101" providerId="ADAL" clId="{E5BA0200-53B1-F343-BF29-9957668B5A6B}" dt="2024-04-18T06:30:08.004" v="1036" actId="26606"/>
          <ac:spMkLst>
            <pc:docMk/>
            <pc:sldMk cId="1315527709" sldId="259"/>
            <ac:spMk id="13" creationId="{D79DE9F7-28C4-4856-BA57-D696E124C137}"/>
          </ac:spMkLst>
        </pc:spChg>
        <pc:spChg chg="add del">
          <ac:chgData name="Tarique, Kashish" userId="52da3aba-4cf1-42d8-8738-df33fccaa101" providerId="ADAL" clId="{E5BA0200-53B1-F343-BF29-9957668B5A6B}" dt="2024-04-18T06:30:02.312" v="1034" actId="26606"/>
          <ac:spMkLst>
            <pc:docMk/>
            <pc:sldMk cId="1315527709" sldId="259"/>
            <ac:spMk id="14" creationId="{5CDFD20D-8E4F-4E3A-AF87-93F23E0DBFB3}"/>
          </ac:spMkLst>
        </pc:spChg>
        <pc:spChg chg="add del">
          <ac:chgData name="Tarique, Kashish" userId="52da3aba-4cf1-42d8-8738-df33fccaa101" providerId="ADAL" clId="{E5BA0200-53B1-F343-BF29-9957668B5A6B}" dt="2024-04-18T06:30:08.004" v="1036" actId="26606"/>
          <ac:spMkLst>
            <pc:docMk/>
            <pc:sldMk cId="1315527709" sldId="259"/>
            <ac:spMk id="15" creationId="{E1F9ED9C-121B-44C6-A308-5824769C40D5}"/>
          </ac:spMkLst>
        </pc:spChg>
        <pc:spChg chg="add del">
          <ac:chgData name="Tarique, Kashish" userId="52da3aba-4cf1-42d8-8738-df33fccaa101" providerId="ADAL" clId="{E5BA0200-53B1-F343-BF29-9957668B5A6B}" dt="2024-04-18T06:30:08.004" v="1036" actId="26606"/>
          <ac:spMkLst>
            <pc:docMk/>
            <pc:sldMk cId="1315527709" sldId="259"/>
            <ac:spMk id="18" creationId="{4A5F8185-F27B-4E99-A06C-007336FE3F2D}"/>
          </ac:spMkLst>
        </pc:spChg>
        <pc:spChg chg="add del">
          <ac:chgData name="Tarique, Kashish" userId="52da3aba-4cf1-42d8-8738-df33fccaa101" providerId="ADAL" clId="{E5BA0200-53B1-F343-BF29-9957668B5A6B}" dt="2024-04-17T21:25:14.815" v="21" actId="26606"/>
          <ac:spMkLst>
            <pc:docMk/>
            <pc:sldMk cId="1315527709" sldId="259"/>
            <ac:spMk id="43" creationId="{9F7D5CDA-D291-4307-BF55-1381FED29634}"/>
          </ac:spMkLst>
        </pc:spChg>
        <pc:spChg chg="add del">
          <ac:chgData name="Tarique, Kashish" userId="52da3aba-4cf1-42d8-8738-df33fccaa101" providerId="ADAL" clId="{E5BA0200-53B1-F343-BF29-9957668B5A6B}" dt="2024-04-17T21:24:54.677" v="8" actId="26606"/>
          <ac:spMkLst>
            <pc:docMk/>
            <pc:sldMk cId="1315527709" sldId="259"/>
            <ac:spMk id="48" creationId="{D2B783EE-0239-4717-BBEA-8C9EAC61C824}"/>
          </ac:spMkLst>
        </pc:spChg>
        <pc:spChg chg="add del">
          <ac:chgData name="Tarique, Kashish" userId="52da3aba-4cf1-42d8-8738-df33fccaa101" providerId="ADAL" clId="{E5BA0200-53B1-F343-BF29-9957668B5A6B}" dt="2024-04-17T21:24:54.677" v="8" actId="26606"/>
          <ac:spMkLst>
            <pc:docMk/>
            <pc:sldMk cId="1315527709" sldId="259"/>
            <ac:spMk id="50" creationId="{A7B99495-F43F-4D80-A44F-2CB4764EB90B}"/>
          </ac:spMkLst>
        </pc:spChg>
        <pc:spChg chg="add del">
          <ac:chgData name="Tarique, Kashish" userId="52da3aba-4cf1-42d8-8738-df33fccaa101" providerId="ADAL" clId="{E5BA0200-53B1-F343-BF29-9957668B5A6B}" dt="2024-04-17T21:24:54.677" v="8" actId="26606"/>
          <ac:spMkLst>
            <pc:docMk/>
            <pc:sldMk cId="1315527709" sldId="259"/>
            <ac:spMk id="52" creationId="{70BEB1E7-2F88-40BC-B73D-42E5B6F80BFC}"/>
          </ac:spMkLst>
        </pc:spChg>
        <pc:spChg chg="add del">
          <ac:chgData name="Tarique, Kashish" userId="52da3aba-4cf1-42d8-8738-df33fccaa101" providerId="ADAL" clId="{E5BA0200-53B1-F343-BF29-9957668B5A6B}" dt="2024-04-17T21:24:55.950" v="10" actId="26606"/>
          <ac:spMkLst>
            <pc:docMk/>
            <pc:sldMk cId="1315527709" sldId="259"/>
            <ac:spMk id="54" creationId="{639C3025-4784-4B16-914D-CCFC3E83354D}"/>
          </ac:spMkLst>
        </pc:spChg>
        <pc:spChg chg="add del">
          <ac:chgData name="Tarique, Kashish" userId="52da3aba-4cf1-42d8-8738-df33fccaa101" providerId="ADAL" clId="{E5BA0200-53B1-F343-BF29-9957668B5A6B}" dt="2024-04-17T21:24:55.950" v="10" actId="26606"/>
          <ac:spMkLst>
            <pc:docMk/>
            <pc:sldMk cId="1315527709" sldId="259"/>
            <ac:spMk id="55" creationId="{0AD20437-C88A-4F45-9C6D-DA32B29A4D1B}"/>
          </ac:spMkLst>
        </pc:spChg>
        <pc:spChg chg="add del">
          <ac:chgData name="Tarique, Kashish" userId="52da3aba-4cf1-42d8-8738-df33fccaa101" providerId="ADAL" clId="{E5BA0200-53B1-F343-BF29-9957668B5A6B}" dt="2024-04-17T21:24:59.529" v="12" actId="26606"/>
          <ac:spMkLst>
            <pc:docMk/>
            <pc:sldMk cId="1315527709" sldId="259"/>
            <ac:spMk id="57" creationId="{7E6D2D34-4BB4-460B-8844-027610FB21F5}"/>
          </ac:spMkLst>
        </pc:spChg>
        <pc:spChg chg="add del">
          <ac:chgData name="Tarique, Kashish" userId="52da3aba-4cf1-42d8-8738-df33fccaa101" providerId="ADAL" clId="{E5BA0200-53B1-F343-BF29-9957668B5A6B}" dt="2024-04-17T21:25:02.831" v="14" actId="26606"/>
          <ac:spMkLst>
            <pc:docMk/>
            <pc:sldMk cId="1315527709" sldId="259"/>
            <ac:spMk id="62" creationId="{5EF17487-C386-4F99-B5EB-4FD3DF4236B2}"/>
          </ac:spMkLst>
        </pc:spChg>
        <pc:spChg chg="add del">
          <ac:chgData name="Tarique, Kashish" userId="52da3aba-4cf1-42d8-8738-df33fccaa101" providerId="ADAL" clId="{E5BA0200-53B1-F343-BF29-9957668B5A6B}" dt="2024-04-17T21:25:02.831" v="14" actId="26606"/>
          <ac:spMkLst>
            <pc:docMk/>
            <pc:sldMk cId="1315527709" sldId="259"/>
            <ac:spMk id="63" creationId="{A0DE92DF-4769-4DE9-93FD-EE31271850CA}"/>
          </ac:spMkLst>
        </pc:spChg>
        <pc:spChg chg="add del">
          <ac:chgData name="Tarique, Kashish" userId="52da3aba-4cf1-42d8-8738-df33fccaa101" providerId="ADAL" clId="{E5BA0200-53B1-F343-BF29-9957668B5A6B}" dt="2024-04-17T21:25:11.924" v="16" actId="26606"/>
          <ac:spMkLst>
            <pc:docMk/>
            <pc:sldMk cId="1315527709" sldId="259"/>
            <ac:spMk id="65" creationId="{352BEC0E-22F8-46D0-9632-375DB541B06C}"/>
          </ac:spMkLst>
        </pc:spChg>
        <pc:spChg chg="add del">
          <ac:chgData name="Tarique, Kashish" userId="52da3aba-4cf1-42d8-8738-df33fccaa101" providerId="ADAL" clId="{E5BA0200-53B1-F343-BF29-9957668B5A6B}" dt="2024-04-17T21:25:11.924" v="16" actId="26606"/>
          <ac:spMkLst>
            <pc:docMk/>
            <pc:sldMk cId="1315527709" sldId="259"/>
            <ac:spMk id="66" creationId="{3FCFB1DE-0B7E-48CC-BA90-B2AB0889F9D6}"/>
          </ac:spMkLst>
        </pc:spChg>
        <pc:spChg chg="add del">
          <ac:chgData name="Tarique, Kashish" userId="52da3aba-4cf1-42d8-8738-df33fccaa101" providerId="ADAL" clId="{E5BA0200-53B1-F343-BF29-9957668B5A6B}" dt="2024-04-17T21:25:13.136" v="18" actId="26606"/>
          <ac:spMkLst>
            <pc:docMk/>
            <pc:sldMk cId="1315527709" sldId="259"/>
            <ac:spMk id="68" creationId="{50DF6B93-F3AC-40E0-8651-89582E5E8702}"/>
          </ac:spMkLst>
        </pc:spChg>
        <pc:spChg chg="add del">
          <ac:chgData name="Tarique, Kashish" userId="52da3aba-4cf1-42d8-8738-df33fccaa101" providerId="ADAL" clId="{E5BA0200-53B1-F343-BF29-9957668B5A6B}" dt="2024-04-17T21:25:13.136" v="18" actId="26606"/>
          <ac:spMkLst>
            <pc:docMk/>
            <pc:sldMk cId="1315527709" sldId="259"/>
            <ac:spMk id="69" creationId="{E8027539-FDC1-4BD7-ABD3-2C96884650DB}"/>
          </ac:spMkLst>
        </pc:spChg>
        <pc:spChg chg="add del">
          <ac:chgData name="Tarique, Kashish" userId="52da3aba-4cf1-42d8-8738-df33fccaa101" providerId="ADAL" clId="{E5BA0200-53B1-F343-BF29-9957668B5A6B}" dt="2024-04-17T21:25:13.136" v="18" actId="26606"/>
          <ac:spMkLst>
            <pc:docMk/>
            <pc:sldMk cId="1315527709" sldId="259"/>
            <ac:spMk id="70" creationId="{8746EFA5-E6C7-4867-8011-E729148E8DFC}"/>
          </ac:spMkLst>
        </pc:spChg>
        <pc:spChg chg="add del">
          <ac:chgData name="Tarique, Kashish" userId="52da3aba-4cf1-42d8-8738-df33fccaa101" providerId="ADAL" clId="{E5BA0200-53B1-F343-BF29-9957668B5A6B}" dt="2024-04-17T21:25:14.795" v="20" actId="26606"/>
          <ac:spMkLst>
            <pc:docMk/>
            <pc:sldMk cId="1315527709" sldId="259"/>
            <ac:spMk id="72" creationId="{151F3819-4351-4730-8E02-40BF286E0E4A}"/>
          </ac:spMkLst>
        </pc:spChg>
        <pc:spChg chg="add del">
          <ac:chgData name="Tarique, Kashish" userId="52da3aba-4cf1-42d8-8738-df33fccaa101" providerId="ADAL" clId="{E5BA0200-53B1-F343-BF29-9957668B5A6B}" dt="2024-04-17T21:25:14.795" v="20" actId="26606"/>
          <ac:spMkLst>
            <pc:docMk/>
            <pc:sldMk cId="1315527709" sldId="259"/>
            <ac:spMk id="73" creationId="{7DAE5130-F148-4C5A-A6CB-48165DC767C5}"/>
          </ac:spMkLst>
        </pc:spChg>
        <pc:spChg chg="add">
          <ac:chgData name="Tarique, Kashish" userId="52da3aba-4cf1-42d8-8738-df33fccaa101" providerId="ADAL" clId="{E5BA0200-53B1-F343-BF29-9957668B5A6B}" dt="2024-04-17T21:25:14.815" v="21" actId="26606"/>
          <ac:spMkLst>
            <pc:docMk/>
            <pc:sldMk cId="1315527709" sldId="259"/>
            <ac:spMk id="75" creationId="{352BEC0E-22F8-46D0-9632-375DB541B06C}"/>
          </ac:spMkLst>
        </pc:spChg>
        <pc:spChg chg="add">
          <ac:chgData name="Tarique, Kashish" userId="52da3aba-4cf1-42d8-8738-df33fccaa101" providerId="ADAL" clId="{E5BA0200-53B1-F343-BF29-9957668B5A6B}" dt="2024-04-17T21:25:14.815" v="21" actId="26606"/>
          <ac:spMkLst>
            <pc:docMk/>
            <pc:sldMk cId="1315527709" sldId="259"/>
            <ac:spMk id="76" creationId="{3FCFB1DE-0B7E-48CC-BA90-B2AB0889F9D6}"/>
          </ac:spMkLst>
        </pc:spChg>
        <pc:spChg chg="add del">
          <ac:chgData name="Tarique, Kashish" userId="52da3aba-4cf1-42d8-8738-df33fccaa101" providerId="ADAL" clId="{E5BA0200-53B1-F343-BF29-9957668B5A6B}" dt="2024-04-18T04:40:21.610" v="228" actId="26606"/>
          <ac:spMkLst>
            <pc:docMk/>
            <pc:sldMk cId="1315527709" sldId="259"/>
            <ac:spMk id="141" creationId="{7666DE11-17E1-4DC7-B2B7-6DA2E6A9CE8B}"/>
          </ac:spMkLst>
        </pc:spChg>
        <pc:spChg chg="add del">
          <ac:chgData name="Tarique, Kashish" userId="52da3aba-4cf1-42d8-8738-df33fccaa101" providerId="ADAL" clId="{E5BA0200-53B1-F343-BF29-9957668B5A6B}" dt="2024-04-18T04:40:21.610" v="228" actId="26606"/>
          <ac:spMkLst>
            <pc:docMk/>
            <pc:sldMk cId="1315527709" sldId="259"/>
            <ac:spMk id="143" creationId="{D1008504-D2A4-4E91-8DFB-8E297027A048}"/>
          </ac:spMkLst>
        </pc:spChg>
        <pc:spChg chg="add del">
          <ac:chgData name="Tarique, Kashish" userId="52da3aba-4cf1-42d8-8738-df33fccaa101" providerId="ADAL" clId="{E5BA0200-53B1-F343-BF29-9957668B5A6B}" dt="2024-04-18T04:40:21.610" v="228" actId="26606"/>
          <ac:spMkLst>
            <pc:docMk/>
            <pc:sldMk cId="1315527709" sldId="259"/>
            <ac:spMk id="145" creationId="{17F535C9-7CC8-4CF6-ACB6-19C8F963D2AB}"/>
          </ac:spMkLst>
        </pc:spChg>
        <pc:spChg chg="add del">
          <ac:chgData name="Tarique, Kashish" userId="52da3aba-4cf1-42d8-8738-df33fccaa101" providerId="ADAL" clId="{E5BA0200-53B1-F343-BF29-9957668B5A6B}" dt="2024-04-18T04:40:21.610" v="228" actId="26606"/>
          <ac:spMkLst>
            <pc:docMk/>
            <pc:sldMk cId="1315527709" sldId="259"/>
            <ac:spMk id="147" creationId="{2BDED224-1C09-48A0-B193-062E88A12840}"/>
          </ac:spMkLst>
        </pc:spChg>
        <pc:spChg chg="add del">
          <ac:chgData name="Tarique, Kashish" userId="52da3aba-4cf1-42d8-8738-df33fccaa101" providerId="ADAL" clId="{E5BA0200-53B1-F343-BF29-9957668B5A6B}" dt="2024-04-18T04:40:21.610" v="228" actId="26606"/>
          <ac:spMkLst>
            <pc:docMk/>
            <pc:sldMk cId="1315527709" sldId="259"/>
            <ac:spMk id="149" creationId="{AFB74E1F-5C8C-4335-9A1B-CD83BD044AF6}"/>
          </ac:spMkLst>
        </pc:spChg>
        <pc:spChg chg="add del">
          <ac:chgData name="Tarique, Kashish" userId="52da3aba-4cf1-42d8-8738-df33fccaa101" providerId="ADAL" clId="{E5BA0200-53B1-F343-BF29-9957668B5A6B}" dt="2024-04-18T04:40:21.610" v="228" actId="26606"/>
          <ac:spMkLst>
            <pc:docMk/>
            <pc:sldMk cId="1315527709" sldId="259"/>
            <ac:spMk id="151" creationId="{BDB288CF-D271-4269-9FD5-964BE4D4B590}"/>
          </ac:spMkLst>
        </pc:spChg>
        <pc:spChg chg="add del">
          <ac:chgData name="Tarique, Kashish" userId="52da3aba-4cf1-42d8-8738-df33fccaa101" providerId="ADAL" clId="{E5BA0200-53B1-F343-BF29-9957668B5A6B}" dt="2024-04-18T04:40:21.586" v="227" actId="26606"/>
          <ac:spMkLst>
            <pc:docMk/>
            <pc:sldMk cId="1315527709" sldId="259"/>
            <ac:spMk id="153" creationId="{D75A5B51-0925-4835-8511-A0DD17EAA97C}"/>
          </ac:spMkLst>
        </pc:spChg>
        <pc:spChg chg="add del">
          <ac:chgData name="Tarique, Kashish" userId="52da3aba-4cf1-42d8-8738-df33fccaa101" providerId="ADAL" clId="{E5BA0200-53B1-F343-BF29-9957668B5A6B}" dt="2024-04-18T04:40:21.586" v="227" actId="26606"/>
          <ac:spMkLst>
            <pc:docMk/>
            <pc:sldMk cId="1315527709" sldId="259"/>
            <ac:spMk id="154" creationId="{5CDFD20D-8E4F-4E3A-AF87-93F23E0DBFB3}"/>
          </ac:spMkLst>
        </pc:spChg>
        <pc:spChg chg="add del">
          <ac:chgData name="Tarique, Kashish" userId="52da3aba-4cf1-42d8-8738-df33fccaa101" providerId="ADAL" clId="{E5BA0200-53B1-F343-BF29-9957668B5A6B}" dt="2024-04-18T04:41:42.537" v="268" actId="26606"/>
          <ac:spMkLst>
            <pc:docMk/>
            <pc:sldMk cId="1315527709" sldId="259"/>
            <ac:spMk id="157" creationId="{7D5D2E51-A652-4FCB-ADE3-8974F2723C34}"/>
          </ac:spMkLst>
        </pc:spChg>
        <pc:spChg chg="add del">
          <ac:chgData name="Tarique, Kashish" userId="52da3aba-4cf1-42d8-8738-df33fccaa101" providerId="ADAL" clId="{E5BA0200-53B1-F343-BF29-9957668B5A6B}" dt="2024-04-18T04:41:42.537" v="268" actId="26606"/>
          <ac:spMkLst>
            <pc:docMk/>
            <pc:sldMk cId="1315527709" sldId="259"/>
            <ac:spMk id="159" creationId="{08E18253-076D-4D89-968E-FCD8887E2B27}"/>
          </ac:spMkLst>
        </pc:spChg>
        <pc:spChg chg="add del">
          <ac:chgData name="Tarique, Kashish" userId="52da3aba-4cf1-42d8-8738-df33fccaa101" providerId="ADAL" clId="{E5BA0200-53B1-F343-BF29-9957668B5A6B}" dt="2024-04-18T04:41:42.537" v="268" actId="26606"/>
          <ac:spMkLst>
            <pc:docMk/>
            <pc:sldMk cId="1315527709" sldId="259"/>
            <ac:spMk id="161" creationId="{F6EBCC24-DE3B-4BAD-9624-83E1C2D665DD}"/>
          </ac:spMkLst>
        </pc:spChg>
        <pc:spChg chg="add del">
          <ac:chgData name="Tarique, Kashish" userId="52da3aba-4cf1-42d8-8738-df33fccaa101" providerId="ADAL" clId="{E5BA0200-53B1-F343-BF29-9957668B5A6B}" dt="2024-04-18T04:41:42.537" v="268" actId="26606"/>
          <ac:spMkLst>
            <pc:docMk/>
            <pc:sldMk cId="1315527709" sldId="259"/>
            <ac:spMk id="163" creationId="{8C07AF1D-AB44-447B-BC2F-DBECCC06C02A}"/>
          </ac:spMkLst>
        </pc:spChg>
        <pc:spChg chg="add del">
          <ac:chgData name="Tarique, Kashish" userId="52da3aba-4cf1-42d8-8738-df33fccaa101" providerId="ADAL" clId="{E5BA0200-53B1-F343-BF29-9957668B5A6B}" dt="2024-04-18T04:41:42.537" v="268" actId="26606"/>
          <ac:spMkLst>
            <pc:docMk/>
            <pc:sldMk cId="1315527709" sldId="259"/>
            <ac:spMk id="165" creationId="{6FCD70E2-BD62-41E4-975D-E58B07928F6F}"/>
          </ac:spMkLst>
        </pc:spChg>
        <pc:spChg chg="add del">
          <ac:chgData name="Tarique, Kashish" userId="52da3aba-4cf1-42d8-8738-df33fccaa101" providerId="ADAL" clId="{E5BA0200-53B1-F343-BF29-9957668B5A6B}" dt="2024-04-18T04:41:24.600" v="257" actId="26606"/>
          <ac:spMkLst>
            <pc:docMk/>
            <pc:sldMk cId="1315527709" sldId="259"/>
            <ac:spMk id="170" creationId="{B43B9CA2-4B31-4ACD-9A9F-B8E6C6420386}"/>
          </ac:spMkLst>
        </pc:spChg>
        <pc:spChg chg="add del">
          <ac:chgData name="Tarique, Kashish" userId="52da3aba-4cf1-42d8-8738-df33fccaa101" providerId="ADAL" clId="{E5BA0200-53B1-F343-BF29-9957668B5A6B}" dt="2024-04-18T04:41:24.600" v="257" actId="26606"/>
          <ac:spMkLst>
            <pc:docMk/>
            <pc:sldMk cId="1315527709" sldId="259"/>
            <ac:spMk id="172" creationId="{33F94DB1-BC5D-454D-845C-7BA3A1F46999}"/>
          </ac:spMkLst>
        </pc:spChg>
        <pc:spChg chg="add del">
          <ac:chgData name="Tarique, Kashish" userId="52da3aba-4cf1-42d8-8738-df33fccaa101" providerId="ADAL" clId="{E5BA0200-53B1-F343-BF29-9957668B5A6B}" dt="2024-04-18T04:41:24.600" v="257" actId="26606"/>
          <ac:spMkLst>
            <pc:docMk/>
            <pc:sldMk cId="1315527709" sldId="259"/>
            <ac:spMk id="174" creationId="{5676B86F-860B-4586-BCAA-C0650C09B7B9}"/>
          </ac:spMkLst>
        </pc:spChg>
        <pc:spChg chg="add del">
          <ac:chgData name="Tarique, Kashish" userId="52da3aba-4cf1-42d8-8738-df33fccaa101" providerId="ADAL" clId="{E5BA0200-53B1-F343-BF29-9957668B5A6B}" dt="2024-04-18T04:41:24.600" v="257" actId="26606"/>
          <ac:spMkLst>
            <pc:docMk/>
            <pc:sldMk cId="1315527709" sldId="259"/>
            <ac:spMk id="176" creationId="{8C818ED5-2F56-4171-9445-3AA4F4462396}"/>
          </ac:spMkLst>
        </pc:spChg>
        <pc:spChg chg="add del">
          <ac:chgData name="Tarique, Kashish" userId="52da3aba-4cf1-42d8-8738-df33fccaa101" providerId="ADAL" clId="{E5BA0200-53B1-F343-BF29-9957668B5A6B}" dt="2024-04-18T04:41:24.600" v="257" actId="26606"/>
          <ac:spMkLst>
            <pc:docMk/>
            <pc:sldMk cId="1315527709" sldId="259"/>
            <ac:spMk id="178" creationId="{DE74FCE8-866C-4AFA-B45C-FACE2A6094E4}"/>
          </ac:spMkLst>
        </pc:spChg>
        <pc:spChg chg="add del">
          <ac:chgData name="Tarique, Kashish" userId="52da3aba-4cf1-42d8-8738-df33fccaa101" providerId="ADAL" clId="{E5BA0200-53B1-F343-BF29-9957668B5A6B}" dt="2024-04-18T04:41:26.774" v="259" actId="26606"/>
          <ac:spMkLst>
            <pc:docMk/>
            <pc:sldMk cId="1315527709" sldId="259"/>
            <ac:spMk id="180" creationId="{959C6B72-F8E6-4281-8F3E-93FC0DC98039}"/>
          </ac:spMkLst>
        </pc:spChg>
        <pc:spChg chg="add del">
          <ac:chgData name="Tarique, Kashish" userId="52da3aba-4cf1-42d8-8738-df33fccaa101" providerId="ADAL" clId="{E5BA0200-53B1-F343-BF29-9957668B5A6B}" dt="2024-04-18T04:41:26.774" v="259" actId="26606"/>
          <ac:spMkLst>
            <pc:docMk/>
            <pc:sldMk cId="1315527709" sldId="259"/>
            <ac:spMk id="181" creationId="{490234EE-E0D8-4805-9227-CCEAC601691F}"/>
          </ac:spMkLst>
        </pc:spChg>
        <pc:spChg chg="add del">
          <ac:chgData name="Tarique, Kashish" userId="52da3aba-4cf1-42d8-8738-df33fccaa101" providerId="ADAL" clId="{E5BA0200-53B1-F343-BF29-9957668B5A6B}" dt="2024-04-18T04:41:27.779" v="261" actId="26606"/>
          <ac:spMkLst>
            <pc:docMk/>
            <pc:sldMk cId="1315527709" sldId="259"/>
            <ac:spMk id="183" creationId="{139AB947-785D-482B-A71B-C1C825A20DC4}"/>
          </ac:spMkLst>
        </pc:spChg>
        <pc:spChg chg="add del">
          <ac:chgData name="Tarique, Kashish" userId="52da3aba-4cf1-42d8-8738-df33fccaa101" providerId="ADAL" clId="{E5BA0200-53B1-F343-BF29-9957668B5A6B}" dt="2024-04-18T04:41:27.779" v="261" actId="26606"/>
          <ac:spMkLst>
            <pc:docMk/>
            <pc:sldMk cId="1315527709" sldId="259"/>
            <ac:spMk id="184" creationId="{468A839C-B241-4F23-9A1D-CBCAFE6F5068}"/>
          </ac:spMkLst>
        </pc:spChg>
        <pc:spChg chg="add del">
          <ac:chgData name="Tarique, Kashish" userId="52da3aba-4cf1-42d8-8738-df33fccaa101" providerId="ADAL" clId="{E5BA0200-53B1-F343-BF29-9957668B5A6B}" dt="2024-04-18T04:41:27.779" v="261" actId="26606"/>
          <ac:spMkLst>
            <pc:docMk/>
            <pc:sldMk cId="1315527709" sldId="259"/>
            <ac:spMk id="185" creationId="{AF68CAD5-0452-48EC-94D8-91ED8F5EB7D8}"/>
          </ac:spMkLst>
        </pc:spChg>
        <pc:spChg chg="add del">
          <ac:chgData name="Tarique, Kashish" userId="52da3aba-4cf1-42d8-8738-df33fccaa101" providerId="ADAL" clId="{E5BA0200-53B1-F343-BF29-9957668B5A6B}" dt="2024-04-18T04:41:27.779" v="261" actId="26606"/>
          <ac:spMkLst>
            <pc:docMk/>
            <pc:sldMk cId="1315527709" sldId="259"/>
            <ac:spMk id="186" creationId="{F89F292F-513F-4E95-9E51-6B736F17BDDD}"/>
          </ac:spMkLst>
        </pc:spChg>
        <pc:spChg chg="add del">
          <ac:chgData name="Tarique, Kashish" userId="52da3aba-4cf1-42d8-8738-df33fccaa101" providerId="ADAL" clId="{E5BA0200-53B1-F343-BF29-9957668B5A6B}" dt="2024-04-18T04:41:27.779" v="261" actId="26606"/>
          <ac:spMkLst>
            <pc:docMk/>
            <pc:sldMk cId="1315527709" sldId="259"/>
            <ac:spMk id="187" creationId="{13A52E0E-6908-496E-BB67-DDBF1EEC3B7B}"/>
          </ac:spMkLst>
        </pc:spChg>
        <pc:spChg chg="add del">
          <ac:chgData name="Tarique, Kashish" userId="52da3aba-4cf1-42d8-8738-df33fccaa101" providerId="ADAL" clId="{E5BA0200-53B1-F343-BF29-9957668B5A6B}" dt="2024-04-18T04:41:33.264" v="263" actId="26606"/>
          <ac:spMkLst>
            <pc:docMk/>
            <pc:sldMk cId="1315527709" sldId="259"/>
            <ac:spMk id="189" creationId="{D75A5B51-0925-4835-8511-A0DD17EAA97C}"/>
          </ac:spMkLst>
        </pc:spChg>
        <pc:spChg chg="add del">
          <ac:chgData name="Tarique, Kashish" userId="52da3aba-4cf1-42d8-8738-df33fccaa101" providerId="ADAL" clId="{E5BA0200-53B1-F343-BF29-9957668B5A6B}" dt="2024-04-18T04:41:33.264" v="263" actId="26606"/>
          <ac:spMkLst>
            <pc:docMk/>
            <pc:sldMk cId="1315527709" sldId="259"/>
            <ac:spMk id="190" creationId="{5CDFD20D-8E4F-4E3A-AF87-93F23E0DBFB3}"/>
          </ac:spMkLst>
        </pc:spChg>
        <pc:spChg chg="add del">
          <ac:chgData name="Tarique, Kashish" userId="52da3aba-4cf1-42d8-8738-df33fccaa101" providerId="ADAL" clId="{E5BA0200-53B1-F343-BF29-9957668B5A6B}" dt="2024-04-18T04:41:37.190" v="265" actId="26606"/>
          <ac:spMkLst>
            <pc:docMk/>
            <pc:sldMk cId="1315527709" sldId="259"/>
            <ac:spMk id="192" creationId="{26FF42C2-EA15-4154-B242-E98E88CED99C}"/>
          </ac:spMkLst>
        </pc:spChg>
        <pc:spChg chg="add del">
          <ac:chgData name="Tarique, Kashish" userId="52da3aba-4cf1-42d8-8738-df33fccaa101" providerId="ADAL" clId="{E5BA0200-53B1-F343-BF29-9957668B5A6B}" dt="2024-04-18T04:41:37.190" v="265" actId="26606"/>
          <ac:spMkLst>
            <pc:docMk/>
            <pc:sldMk cId="1315527709" sldId="259"/>
            <ac:spMk id="193" creationId="{D79DE9F7-28C4-4856-BA57-D696E124C137}"/>
          </ac:spMkLst>
        </pc:spChg>
        <pc:spChg chg="add del">
          <ac:chgData name="Tarique, Kashish" userId="52da3aba-4cf1-42d8-8738-df33fccaa101" providerId="ADAL" clId="{E5BA0200-53B1-F343-BF29-9957668B5A6B}" dt="2024-04-18T04:41:37.190" v="265" actId="26606"/>
          <ac:spMkLst>
            <pc:docMk/>
            <pc:sldMk cId="1315527709" sldId="259"/>
            <ac:spMk id="194" creationId="{E1F9ED9C-121B-44C6-A308-5824769C40D5}"/>
          </ac:spMkLst>
        </pc:spChg>
        <pc:spChg chg="add del">
          <ac:chgData name="Tarique, Kashish" userId="52da3aba-4cf1-42d8-8738-df33fccaa101" providerId="ADAL" clId="{E5BA0200-53B1-F343-BF29-9957668B5A6B}" dt="2024-04-18T04:41:37.190" v="265" actId="26606"/>
          <ac:spMkLst>
            <pc:docMk/>
            <pc:sldMk cId="1315527709" sldId="259"/>
            <ac:spMk id="195" creationId="{4A5F8185-F27B-4E99-A06C-007336FE3F2D}"/>
          </ac:spMkLst>
        </pc:spChg>
        <pc:spChg chg="add del">
          <ac:chgData name="Tarique, Kashish" userId="52da3aba-4cf1-42d8-8738-df33fccaa101" providerId="ADAL" clId="{E5BA0200-53B1-F343-BF29-9957668B5A6B}" dt="2024-04-18T04:41:42.521" v="267" actId="26606"/>
          <ac:spMkLst>
            <pc:docMk/>
            <pc:sldMk cId="1315527709" sldId="259"/>
            <ac:spMk id="197" creationId="{7D5D2E51-A652-4FCB-ADE3-8974F2723C34}"/>
          </ac:spMkLst>
        </pc:spChg>
        <pc:spChg chg="add del">
          <ac:chgData name="Tarique, Kashish" userId="52da3aba-4cf1-42d8-8738-df33fccaa101" providerId="ADAL" clId="{E5BA0200-53B1-F343-BF29-9957668B5A6B}" dt="2024-04-18T04:41:42.521" v="267" actId="26606"/>
          <ac:spMkLst>
            <pc:docMk/>
            <pc:sldMk cId="1315527709" sldId="259"/>
            <ac:spMk id="198" creationId="{08E18253-076D-4D89-968E-FCD8887E2B27}"/>
          </ac:spMkLst>
        </pc:spChg>
        <pc:spChg chg="add del">
          <ac:chgData name="Tarique, Kashish" userId="52da3aba-4cf1-42d8-8738-df33fccaa101" providerId="ADAL" clId="{E5BA0200-53B1-F343-BF29-9957668B5A6B}" dt="2024-04-18T04:41:42.521" v="267" actId="26606"/>
          <ac:spMkLst>
            <pc:docMk/>
            <pc:sldMk cId="1315527709" sldId="259"/>
            <ac:spMk id="199" creationId="{F6EBCC24-DE3B-4BAD-9624-83E1C2D665DD}"/>
          </ac:spMkLst>
        </pc:spChg>
        <pc:spChg chg="add del">
          <ac:chgData name="Tarique, Kashish" userId="52da3aba-4cf1-42d8-8738-df33fccaa101" providerId="ADAL" clId="{E5BA0200-53B1-F343-BF29-9957668B5A6B}" dt="2024-04-18T04:41:42.521" v="267" actId="26606"/>
          <ac:spMkLst>
            <pc:docMk/>
            <pc:sldMk cId="1315527709" sldId="259"/>
            <ac:spMk id="200" creationId="{8C07AF1D-AB44-447B-BC2F-DBECCC06C02A}"/>
          </ac:spMkLst>
        </pc:spChg>
        <pc:spChg chg="add del">
          <ac:chgData name="Tarique, Kashish" userId="52da3aba-4cf1-42d8-8738-df33fccaa101" providerId="ADAL" clId="{E5BA0200-53B1-F343-BF29-9957668B5A6B}" dt="2024-04-18T04:41:42.521" v="267" actId="26606"/>
          <ac:spMkLst>
            <pc:docMk/>
            <pc:sldMk cId="1315527709" sldId="259"/>
            <ac:spMk id="201" creationId="{6FCD70E2-BD62-41E4-975D-E58B07928F6F}"/>
          </ac:spMkLst>
        </pc:spChg>
        <pc:spChg chg="add">
          <ac:chgData name="Tarique, Kashish" userId="52da3aba-4cf1-42d8-8738-df33fccaa101" providerId="ADAL" clId="{E5BA0200-53B1-F343-BF29-9957668B5A6B}" dt="2024-04-18T04:41:42.537" v="268" actId="26606"/>
          <ac:spMkLst>
            <pc:docMk/>
            <pc:sldMk cId="1315527709" sldId="259"/>
            <ac:spMk id="203" creationId="{53B475F8-50AE-46A0-9943-B2B63183D50C}"/>
          </ac:spMkLst>
        </pc:spChg>
        <pc:spChg chg="add">
          <ac:chgData name="Tarique, Kashish" userId="52da3aba-4cf1-42d8-8738-df33fccaa101" providerId="ADAL" clId="{E5BA0200-53B1-F343-BF29-9957668B5A6B}" dt="2024-04-18T04:41:42.537" v="268" actId="26606"/>
          <ac:spMkLst>
            <pc:docMk/>
            <pc:sldMk cId="1315527709" sldId="259"/>
            <ac:spMk id="204" creationId="{75F6FDB4-2351-48C2-A863-2364A02343C0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1315527709" sldId="259"/>
            <ac:spMk id="225" creationId="{AE6CA01B-0DEB-4E9A-9768-B728DA42C1D4}"/>
          </ac:spMkLst>
        </pc:spChg>
        <pc:grpChg chg="add del">
          <ac:chgData name="Tarique, Kashish" userId="52da3aba-4cf1-42d8-8738-df33fccaa101" providerId="ADAL" clId="{E5BA0200-53B1-F343-BF29-9957668B5A6B}" dt="2024-04-17T21:24:59.529" v="12" actId="26606"/>
          <ac:grpSpMkLst>
            <pc:docMk/>
            <pc:sldMk cId="1315527709" sldId="259"/>
            <ac:grpSpMk id="58" creationId="{C5314570-9B06-4D37-8CBD-EDD67C2FA205}"/>
          </ac:grpSpMkLst>
        </pc:grpChg>
        <pc:grpChg chg="del">
          <ac:chgData name="Tarique, Kashish" userId="52da3aba-4cf1-42d8-8738-df33fccaa101" providerId="ADAL" clId="{E5BA0200-53B1-F343-BF29-9957668B5A6B}" dt="2024-04-18T05:33:18.286" v="696"/>
          <ac:grpSpMkLst>
            <pc:docMk/>
            <pc:sldMk cId="1315527709" sldId="259"/>
            <ac:grpSpMk id="226" creationId="{A57D8C8E-634E-4E83-9657-225A4DFE47ED}"/>
          </ac:grpSpMkLst>
        </pc:grpChg>
        <pc:picChg chg="mod ord">
          <ac:chgData name="Tarique, Kashish" userId="52da3aba-4cf1-42d8-8738-df33fccaa101" providerId="ADAL" clId="{E5BA0200-53B1-F343-BF29-9957668B5A6B}" dt="2024-04-17T21:26:16.216" v="34" actId="14100"/>
          <ac:picMkLst>
            <pc:docMk/>
            <pc:sldMk cId="1315527709" sldId="259"/>
            <ac:picMk id="4" creationId="{5A586831-43CF-DAB5-39C3-C5094F9980D9}"/>
          </ac:picMkLst>
        </pc:picChg>
        <pc:picChg chg="add mod ord">
          <ac:chgData name="Tarique, Kashish" userId="52da3aba-4cf1-42d8-8738-df33fccaa101" providerId="ADAL" clId="{E5BA0200-53B1-F343-BF29-9957668B5A6B}" dt="2024-04-18T06:30:08.004" v="1036" actId="26606"/>
          <ac:picMkLst>
            <pc:docMk/>
            <pc:sldMk cId="1315527709" sldId="259"/>
            <ac:picMk id="5" creationId="{0086AD9D-6FC0-3D39-6599-188BC26594B2}"/>
          </ac:picMkLst>
        </pc:picChg>
        <pc:picChg chg="mod ord">
          <ac:chgData name="Tarique, Kashish" userId="52da3aba-4cf1-42d8-8738-df33fccaa101" providerId="ADAL" clId="{E5BA0200-53B1-F343-BF29-9957668B5A6B}" dt="2024-04-18T06:30:08.004" v="1036" actId="26606"/>
          <ac:picMkLst>
            <pc:docMk/>
            <pc:sldMk cId="1315527709" sldId="259"/>
            <ac:picMk id="6" creationId="{A4BA3509-17CD-E378-02C5-BD99D6A1E31E}"/>
          </ac:picMkLst>
        </pc:picChg>
        <pc:picChg chg="add mod">
          <ac:chgData name="Tarique, Kashish" userId="52da3aba-4cf1-42d8-8738-df33fccaa101" providerId="ADAL" clId="{E5BA0200-53B1-F343-BF29-9957668B5A6B}" dt="2024-04-18T06:30:08.004" v="1036" actId="26606"/>
          <ac:picMkLst>
            <pc:docMk/>
            <pc:sldMk cId="1315527709" sldId="259"/>
            <ac:picMk id="7" creationId="{9E97A838-0F7D-0D06-EFF0-980FFC92979E}"/>
          </ac:picMkLst>
        </pc:picChg>
      </pc:sldChg>
      <pc:sldChg chg="addSp delSp modSp mod ord delDesignElem">
        <pc:chgData name="Tarique, Kashish" userId="52da3aba-4cf1-42d8-8738-df33fccaa101" providerId="ADAL" clId="{E5BA0200-53B1-F343-BF29-9957668B5A6B}" dt="2024-04-18T06:44:33.974" v="1183" actId="14100"/>
        <pc:sldMkLst>
          <pc:docMk/>
          <pc:sldMk cId="3479340735" sldId="260"/>
        </pc:sldMkLst>
        <pc:spChg chg="add del mod">
          <ac:chgData name="Tarique, Kashish" userId="52da3aba-4cf1-42d8-8738-df33fccaa101" providerId="ADAL" clId="{E5BA0200-53B1-F343-BF29-9957668B5A6B}" dt="2024-04-18T05:49:15.680" v="760"/>
          <ac:spMkLst>
            <pc:docMk/>
            <pc:sldMk cId="3479340735" sldId="260"/>
            <ac:spMk id="2" creationId="{71090D99-0E21-8895-FB07-AFFF90AC8C2C}"/>
          </ac:spMkLst>
        </pc:spChg>
        <pc:spChg chg="add del mod">
          <ac:chgData name="Tarique, Kashish" userId="52da3aba-4cf1-42d8-8738-df33fccaa101" providerId="ADAL" clId="{E5BA0200-53B1-F343-BF29-9957668B5A6B}" dt="2024-04-18T05:49:13.504" v="758"/>
          <ac:spMkLst>
            <pc:docMk/>
            <pc:sldMk cId="3479340735" sldId="260"/>
            <ac:spMk id="3" creationId="{46C97F44-5510-2952-5482-37B36DA013A4}"/>
          </ac:spMkLst>
        </pc:spChg>
        <pc:spChg chg="mod">
          <ac:chgData name="Tarique, Kashish" userId="52da3aba-4cf1-42d8-8738-df33fccaa101" providerId="ADAL" clId="{E5BA0200-53B1-F343-BF29-9957668B5A6B}" dt="2024-04-18T06:44:33.974" v="1183" actId="14100"/>
          <ac:spMkLst>
            <pc:docMk/>
            <pc:sldMk cId="3479340735" sldId="260"/>
            <ac:spMk id="4" creationId="{665A2ED6-25EC-BEC8-9AA2-222C9F104F57}"/>
          </ac:spMkLst>
        </pc:spChg>
        <pc:spChg chg="add del mod">
          <ac:chgData name="Tarique, Kashish" userId="52da3aba-4cf1-42d8-8738-df33fccaa101" providerId="ADAL" clId="{E5BA0200-53B1-F343-BF29-9957668B5A6B}" dt="2024-04-18T05:53:05.877" v="814"/>
          <ac:spMkLst>
            <pc:docMk/>
            <pc:sldMk cId="3479340735" sldId="260"/>
            <ac:spMk id="6" creationId="{13602531-7DAC-3F3B-5617-50B33324EF27}"/>
          </ac:spMkLst>
        </pc:spChg>
        <pc:spChg chg="mod">
          <ac:chgData name="Tarique, Kashish" userId="52da3aba-4cf1-42d8-8738-df33fccaa101" providerId="ADAL" clId="{E5BA0200-53B1-F343-BF29-9957668B5A6B}" dt="2024-04-18T05:54:44.756" v="845" actId="2711"/>
          <ac:spMkLst>
            <pc:docMk/>
            <pc:sldMk cId="3479340735" sldId="260"/>
            <ac:spMk id="68" creationId="{813F2489-4EAF-17F1-3307-7C0EE8F372EC}"/>
          </ac:spMkLst>
        </pc:spChg>
        <pc:spChg chg="add del">
          <ac:chgData name="Tarique, Kashish" userId="52da3aba-4cf1-42d8-8738-df33fccaa101" providerId="ADAL" clId="{E5BA0200-53B1-F343-BF29-9957668B5A6B}" dt="2024-04-18T05:48:43.673" v="742" actId="26606"/>
          <ac:spMkLst>
            <pc:docMk/>
            <pc:sldMk cId="3479340735" sldId="260"/>
            <ac:spMk id="70" creationId="{F13C74B1-5B17-4795-BED0-7140497B445A}"/>
          </ac:spMkLst>
        </pc:spChg>
        <pc:spChg chg="add del">
          <ac:chgData name="Tarique, Kashish" userId="52da3aba-4cf1-42d8-8738-df33fccaa101" providerId="ADAL" clId="{E5BA0200-53B1-F343-BF29-9957668B5A6B}" dt="2024-04-18T05:48:43.673" v="742" actId="26606"/>
          <ac:spMkLst>
            <pc:docMk/>
            <pc:sldMk cId="3479340735" sldId="260"/>
            <ac:spMk id="71" creationId="{D4974D33-8DC5-464E-8C6D-BE58F0669C17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3479340735" sldId="260"/>
            <ac:spMk id="73" creationId="{F13C74B1-5B17-4795-BED0-7140497B445A}"/>
          </ac:spMkLst>
        </pc:spChg>
        <pc:spChg chg="add del">
          <ac:chgData name="Tarique, Kashish" userId="52da3aba-4cf1-42d8-8738-df33fccaa101" providerId="ADAL" clId="{E5BA0200-53B1-F343-BF29-9957668B5A6B}" dt="2024-04-18T05:48:47.239" v="744" actId="26606"/>
          <ac:spMkLst>
            <pc:docMk/>
            <pc:sldMk cId="3479340735" sldId="260"/>
            <ac:spMk id="74" creationId="{3BA513B0-82FF-4F41-8178-885375D1CFB5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3479340735" sldId="260"/>
            <ac:spMk id="75" creationId="{D4974D33-8DC5-464E-8C6D-BE58F0669C17}"/>
          </ac:spMkLst>
        </pc:spChg>
        <pc:spChg chg="add">
          <ac:chgData name="Tarique, Kashish" userId="52da3aba-4cf1-42d8-8738-df33fccaa101" providerId="ADAL" clId="{E5BA0200-53B1-F343-BF29-9957668B5A6B}" dt="2024-04-18T05:48:48.983" v="749" actId="26606"/>
          <ac:spMkLst>
            <pc:docMk/>
            <pc:sldMk cId="3479340735" sldId="260"/>
            <ac:spMk id="77" creationId="{55D4142C-5077-457F-A6AD-3FECFDB39685}"/>
          </ac:spMkLst>
        </pc:spChg>
        <pc:spChg chg="add">
          <ac:chgData name="Tarique, Kashish" userId="52da3aba-4cf1-42d8-8738-df33fccaa101" providerId="ADAL" clId="{E5BA0200-53B1-F343-BF29-9957668B5A6B}" dt="2024-04-18T05:48:48.983" v="749" actId="26606"/>
          <ac:spMkLst>
            <pc:docMk/>
            <pc:sldMk cId="3479340735" sldId="260"/>
            <ac:spMk id="79" creationId="{7A5F0580-5EE9-419F-96EE-B6529EF6E7D0}"/>
          </ac:spMkLst>
        </pc:spChg>
        <pc:spChg chg="add del">
          <ac:chgData name="Tarique, Kashish" userId="52da3aba-4cf1-42d8-8738-df33fccaa101" providerId="ADAL" clId="{E5BA0200-53B1-F343-BF29-9957668B5A6B}" dt="2024-04-18T05:48:48.191" v="746" actId="26606"/>
          <ac:spMkLst>
            <pc:docMk/>
            <pc:sldMk cId="3479340735" sldId="260"/>
            <ac:spMk id="82" creationId="{9F7D5CDA-D291-4307-BF55-1381FED29634}"/>
          </ac:spMkLst>
        </pc:spChg>
        <pc:spChg chg="add del">
          <ac:chgData name="Tarique, Kashish" userId="52da3aba-4cf1-42d8-8738-df33fccaa101" providerId="ADAL" clId="{E5BA0200-53B1-F343-BF29-9957668B5A6B}" dt="2024-04-18T05:48:48.191" v="746" actId="26606"/>
          <ac:spMkLst>
            <pc:docMk/>
            <pc:sldMk cId="3479340735" sldId="260"/>
            <ac:spMk id="83" creationId="{59B296B9-C5A5-4E4F-9B60-C907B5F1466C}"/>
          </ac:spMkLst>
        </pc:spChg>
        <pc:spChg chg="add del">
          <ac:chgData name="Tarique, Kashish" userId="52da3aba-4cf1-42d8-8738-df33fccaa101" providerId="ADAL" clId="{E5BA0200-53B1-F343-BF29-9957668B5A6B}" dt="2024-04-18T05:48:48.191" v="746" actId="26606"/>
          <ac:spMkLst>
            <pc:docMk/>
            <pc:sldMk cId="3479340735" sldId="260"/>
            <ac:spMk id="84" creationId="{D0300FD3-5AF1-6305-15FA-9078072672E2}"/>
          </ac:spMkLst>
        </pc:spChg>
        <pc:spChg chg="add del">
          <ac:chgData name="Tarique, Kashish" userId="52da3aba-4cf1-42d8-8738-df33fccaa101" providerId="ADAL" clId="{E5BA0200-53B1-F343-BF29-9957668B5A6B}" dt="2024-04-18T05:48:48.969" v="748" actId="26606"/>
          <ac:spMkLst>
            <pc:docMk/>
            <pc:sldMk cId="3479340735" sldId="260"/>
            <ac:spMk id="86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8T05:48:48.969" v="748" actId="26606"/>
          <ac:spMkLst>
            <pc:docMk/>
            <pc:sldMk cId="3479340735" sldId="260"/>
            <ac:spMk id="87" creationId="{6357EC4F-235E-4222-A36F-C7878ACE37F2}"/>
          </ac:spMkLst>
        </pc:spChg>
        <pc:spChg chg="add">
          <ac:chgData name="Tarique, Kashish" userId="52da3aba-4cf1-42d8-8738-df33fccaa101" providerId="ADAL" clId="{E5BA0200-53B1-F343-BF29-9957668B5A6B}" dt="2024-04-18T05:48:48.983" v="749" actId="26606"/>
          <ac:spMkLst>
            <pc:docMk/>
            <pc:sldMk cId="3479340735" sldId="260"/>
            <ac:spMk id="89" creationId="{8FC9BE17-9A7B-462D-AE50-3D8777387304}"/>
          </ac:spMkLst>
        </pc:spChg>
        <pc:spChg chg="add">
          <ac:chgData name="Tarique, Kashish" userId="52da3aba-4cf1-42d8-8738-df33fccaa101" providerId="ADAL" clId="{E5BA0200-53B1-F343-BF29-9957668B5A6B}" dt="2024-04-18T05:48:48.983" v="749" actId="26606"/>
          <ac:spMkLst>
            <pc:docMk/>
            <pc:sldMk cId="3479340735" sldId="260"/>
            <ac:spMk id="90" creationId="{3EBE8569-6AEC-4B8C-8D53-2DE337CDBA65}"/>
          </ac:spMkLst>
        </pc:spChg>
        <pc:spChg chg="del">
          <ac:chgData name="Tarique, Kashish" userId="52da3aba-4cf1-42d8-8738-df33fccaa101" providerId="ADAL" clId="{E5BA0200-53B1-F343-BF29-9957668B5A6B}" dt="2024-04-18T05:53:00.230" v="811" actId="26606"/>
          <ac:spMkLst>
            <pc:docMk/>
            <pc:sldMk cId="3479340735" sldId="260"/>
            <ac:spMk id="107" creationId="{F13C74B1-5B17-4795-BED0-7140497B445A}"/>
          </ac:spMkLst>
        </pc:spChg>
        <pc:spChg chg="del">
          <ac:chgData name="Tarique, Kashish" userId="52da3aba-4cf1-42d8-8738-df33fccaa101" providerId="ADAL" clId="{E5BA0200-53B1-F343-BF29-9957668B5A6B}" dt="2024-04-18T05:53:00.230" v="811" actId="26606"/>
          <ac:spMkLst>
            <pc:docMk/>
            <pc:sldMk cId="3479340735" sldId="260"/>
            <ac:spMk id="109" creationId="{D4974D33-8DC5-464E-8C6D-BE58F0669C17}"/>
          </ac:spMkLst>
        </pc:spChg>
        <pc:spChg chg="add del">
          <ac:chgData name="Tarique, Kashish" userId="52da3aba-4cf1-42d8-8738-df33fccaa101" providerId="ADAL" clId="{E5BA0200-53B1-F343-BF29-9957668B5A6B}" dt="2024-04-18T05:53:19.809" v="816" actId="26606"/>
          <ac:spMkLst>
            <pc:docMk/>
            <pc:sldMk cId="3479340735" sldId="260"/>
            <ac:spMk id="114" creationId="{04812C46-200A-4DEB-A05E-3ED6C68C2387}"/>
          </ac:spMkLst>
        </pc:spChg>
        <pc:spChg chg="add del">
          <ac:chgData name="Tarique, Kashish" userId="52da3aba-4cf1-42d8-8738-df33fccaa101" providerId="ADAL" clId="{E5BA0200-53B1-F343-BF29-9957668B5A6B}" dt="2024-04-18T05:53:19.809" v="816" actId="26606"/>
          <ac:spMkLst>
            <pc:docMk/>
            <pc:sldMk cId="3479340735" sldId="260"/>
            <ac:spMk id="116" creationId="{D1EA859B-E555-4109-94F3-6700E046E008}"/>
          </ac:spMkLst>
        </pc:spChg>
        <pc:spChg chg="add">
          <ac:chgData name="Tarique, Kashish" userId="52da3aba-4cf1-42d8-8738-df33fccaa101" providerId="ADAL" clId="{E5BA0200-53B1-F343-BF29-9957668B5A6B}" dt="2024-04-18T05:53:19.809" v="816" actId="26606"/>
          <ac:spMkLst>
            <pc:docMk/>
            <pc:sldMk cId="3479340735" sldId="260"/>
            <ac:spMk id="121" creationId="{F13C74B1-5B17-4795-BED0-7140497B445A}"/>
          </ac:spMkLst>
        </pc:spChg>
        <pc:spChg chg="add">
          <ac:chgData name="Tarique, Kashish" userId="52da3aba-4cf1-42d8-8738-df33fccaa101" providerId="ADAL" clId="{E5BA0200-53B1-F343-BF29-9957668B5A6B}" dt="2024-04-18T05:53:19.809" v="816" actId="26606"/>
          <ac:spMkLst>
            <pc:docMk/>
            <pc:sldMk cId="3479340735" sldId="260"/>
            <ac:spMk id="123" creationId="{D4974D33-8DC5-464E-8C6D-BE58F0669C17}"/>
          </ac:spMkLst>
        </pc:spChg>
        <pc:grpChg chg="add del">
          <ac:chgData name="Tarique, Kashish" userId="52da3aba-4cf1-42d8-8738-df33fccaa101" providerId="ADAL" clId="{E5BA0200-53B1-F343-BF29-9957668B5A6B}" dt="2024-04-18T05:48:47.239" v="744" actId="26606"/>
          <ac:grpSpMkLst>
            <pc:docMk/>
            <pc:sldMk cId="3479340735" sldId="260"/>
            <ac:grpSpMk id="80" creationId="{93DB8501-F9F2-4ACD-B56A-9019CD5006D6}"/>
          </ac:grpSpMkLst>
        </pc:grpChg>
        <pc:picChg chg="mod ord">
          <ac:chgData name="Tarique, Kashish" userId="52da3aba-4cf1-42d8-8738-df33fccaa101" providerId="ADAL" clId="{E5BA0200-53B1-F343-BF29-9957668B5A6B}" dt="2024-04-18T05:53:25.224" v="817" actId="14100"/>
          <ac:picMkLst>
            <pc:docMk/>
            <pc:sldMk cId="3479340735" sldId="260"/>
            <ac:picMk id="22" creationId="{9716A0D6-98BE-8ED9-3818-2B2EE8642E04}"/>
          </ac:picMkLst>
        </pc:picChg>
      </pc:sldChg>
      <pc:sldChg chg="addSp delSp modSp mod modTransition delDesignElem">
        <pc:chgData name="Tarique, Kashish" userId="52da3aba-4cf1-42d8-8738-df33fccaa101" providerId="ADAL" clId="{E5BA0200-53B1-F343-BF29-9957668B5A6B}" dt="2024-04-18T06:39:07.169" v="1126" actId="12269"/>
        <pc:sldMkLst>
          <pc:docMk/>
          <pc:sldMk cId="1310731382" sldId="261"/>
        </pc:sldMkLst>
        <pc:spChg chg="add del mod">
          <ac:chgData name="Tarique, Kashish" userId="52da3aba-4cf1-42d8-8738-df33fccaa101" providerId="ADAL" clId="{E5BA0200-53B1-F343-BF29-9957668B5A6B}" dt="2024-04-18T04:36:21.069" v="216"/>
          <ac:spMkLst>
            <pc:docMk/>
            <pc:sldMk cId="1310731382" sldId="261"/>
            <ac:spMk id="3" creationId="{9BBAB515-98D5-5FFF-6FB9-E65DDB163A78}"/>
          </ac:spMkLst>
        </pc:spChg>
        <pc:spChg chg="add mod">
          <ac:chgData name="Tarique, Kashish" userId="52da3aba-4cf1-42d8-8738-df33fccaa101" providerId="ADAL" clId="{E5BA0200-53B1-F343-BF29-9957668B5A6B}" dt="2024-04-18T04:52:13.445" v="369" actId="1076"/>
          <ac:spMkLst>
            <pc:docMk/>
            <pc:sldMk cId="1310731382" sldId="261"/>
            <ac:spMk id="3" creationId="{A7DDAAEC-C851-5D6D-5B6D-85E37F5AC7F6}"/>
          </ac:spMkLst>
        </pc:spChg>
        <pc:spChg chg="add del mod">
          <ac:chgData name="Tarique, Kashish" userId="52da3aba-4cf1-42d8-8738-df33fccaa101" providerId="ADAL" clId="{E5BA0200-53B1-F343-BF29-9957668B5A6B}" dt="2024-04-18T05:09:46.394" v="529"/>
          <ac:spMkLst>
            <pc:docMk/>
            <pc:sldMk cId="1310731382" sldId="261"/>
            <ac:spMk id="3" creationId="{DF91FA15-6584-2D84-F9DD-5FAB9D6861E7}"/>
          </ac:spMkLst>
        </pc:spChg>
        <pc:spChg chg="add mod ord">
          <ac:chgData name="Tarique, Kashish" userId="52da3aba-4cf1-42d8-8738-df33fccaa101" providerId="ADAL" clId="{E5BA0200-53B1-F343-BF29-9957668B5A6B}" dt="2024-04-18T06:32:10.241" v="1068" actId="1076"/>
          <ac:spMkLst>
            <pc:docMk/>
            <pc:sldMk cId="1310731382" sldId="261"/>
            <ac:spMk id="4" creationId="{C7DEE3F0-25AD-1A3F-8533-8FC3B7102D1E}"/>
          </ac:spMkLst>
        </pc:spChg>
        <pc:spChg chg="add mod">
          <ac:chgData name="Tarique, Kashish" userId="52da3aba-4cf1-42d8-8738-df33fccaa101" providerId="ADAL" clId="{E5BA0200-53B1-F343-BF29-9957668B5A6B}" dt="2024-04-18T04:51:22.154" v="358" actId="1076"/>
          <ac:spMkLst>
            <pc:docMk/>
            <pc:sldMk cId="1310731382" sldId="261"/>
            <ac:spMk id="5" creationId="{6241F90B-AD45-8446-3589-81609ABE8C18}"/>
          </ac:spMkLst>
        </pc:spChg>
        <pc:spChg chg="mod ord">
          <ac:chgData name="Tarique, Kashish" userId="52da3aba-4cf1-42d8-8738-df33fccaa101" providerId="ADAL" clId="{E5BA0200-53B1-F343-BF29-9957668B5A6B}" dt="2024-04-18T06:30:58.115" v="1065" actId="26606"/>
          <ac:spMkLst>
            <pc:docMk/>
            <pc:sldMk cId="1310731382" sldId="261"/>
            <ac:spMk id="57" creationId="{1B2A0D45-5C1A-AC59-B7F9-ACAE60A198DF}"/>
          </ac:spMkLst>
        </pc:spChg>
        <pc:spChg chg="add del">
          <ac:chgData name="Tarique, Kashish" userId="52da3aba-4cf1-42d8-8738-df33fccaa101" providerId="ADAL" clId="{E5BA0200-53B1-F343-BF29-9957668B5A6B}" dt="2024-04-18T04:41:13.093" v="255" actId="26606"/>
          <ac:spMkLst>
            <pc:docMk/>
            <pc:sldMk cId="1310731382" sldId="261"/>
            <ac:spMk id="666" creationId="{4FFBEE45-F140-49D5-85EA-C78C24340B23}"/>
          </ac:spMkLst>
        </pc:spChg>
        <pc:spChg chg="add del">
          <ac:chgData name="Tarique, Kashish" userId="52da3aba-4cf1-42d8-8738-df33fccaa101" providerId="ADAL" clId="{E5BA0200-53B1-F343-BF29-9957668B5A6B}" dt="2024-04-18T04:40:56.924" v="234" actId="26606"/>
          <ac:spMkLst>
            <pc:docMk/>
            <pc:sldMk cId="1310731382" sldId="261"/>
            <ac:spMk id="671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8T04:40:56.924" v="234" actId="26606"/>
          <ac:spMkLst>
            <pc:docMk/>
            <pc:sldMk cId="1310731382" sldId="261"/>
            <ac:spMk id="673" creationId="{CD8B4F24-440B-49E9-B85D-733523DC064B}"/>
          </ac:spMkLst>
        </pc:spChg>
        <pc:spChg chg="add del">
          <ac:chgData name="Tarique, Kashish" userId="52da3aba-4cf1-42d8-8738-df33fccaa101" providerId="ADAL" clId="{E5BA0200-53B1-F343-BF29-9957668B5A6B}" dt="2024-04-18T04:40:58.720" v="236" actId="26606"/>
          <ac:spMkLst>
            <pc:docMk/>
            <pc:sldMk cId="1310731382" sldId="261"/>
            <ac:spMk id="675" creationId="{45D37F4E-DDB4-456B-97E0-9937730A039F}"/>
          </ac:spMkLst>
        </pc:spChg>
        <pc:spChg chg="add del">
          <ac:chgData name="Tarique, Kashish" userId="52da3aba-4cf1-42d8-8738-df33fccaa101" providerId="ADAL" clId="{E5BA0200-53B1-F343-BF29-9957668B5A6B}" dt="2024-04-18T04:40:58.720" v="236" actId="26606"/>
          <ac:spMkLst>
            <pc:docMk/>
            <pc:sldMk cId="1310731382" sldId="261"/>
            <ac:spMk id="676" creationId="{B2DD41CD-8F47-4F56-AD12-4E2FF7696987}"/>
          </ac:spMkLst>
        </pc:spChg>
        <pc:spChg chg="add del">
          <ac:chgData name="Tarique, Kashish" userId="52da3aba-4cf1-42d8-8738-df33fccaa101" providerId="ADAL" clId="{E5BA0200-53B1-F343-BF29-9957668B5A6B}" dt="2024-04-18T04:41:03.999" v="242" actId="26606"/>
          <ac:spMkLst>
            <pc:docMk/>
            <pc:sldMk cId="1310731382" sldId="261"/>
            <ac:spMk id="677" creationId="{7A5F0580-5EE9-419F-96EE-B6529EF6E7D0}"/>
          </ac:spMkLst>
        </pc:spChg>
        <pc:spChg chg="add del">
          <ac:chgData name="Tarique, Kashish" userId="52da3aba-4cf1-42d8-8738-df33fccaa101" providerId="ADAL" clId="{E5BA0200-53B1-F343-BF29-9957668B5A6B}" dt="2024-04-18T04:41:00.752" v="238" actId="26606"/>
          <ac:spMkLst>
            <pc:docMk/>
            <pc:sldMk cId="1310731382" sldId="261"/>
            <ac:spMk id="678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8T04:41:00.752" v="238" actId="26606"/>
          <ac:spMkLst>
            <pc:docMk/>
            <pc:sldMk cId="1310731382" sldId="261"/>
            <ac:spMk id="679" creationId="{CD8B4F24-440B-49E9-B85D-733523DC064B}"/>
          </ac:spMkLst>
        </pc:spChg>
        <pc:spChg chg="add del">
          <ac:chgData name="Tarique, Kashish" userId="52da3aba-4cf1-42d8-8738-df33fccaa101" providerId="ADAL" clId="{E5BA0200-53B1-F343-BF29-9957668B5A6B}" dt="2024-04-18T04:41:02.907" v="240" actId="26606"/>
          <ac:spMkLst>
            <pc:docMk/>
            <pc:sldMk cId="1310731382" sldId="261"/>
            <ac:spMk id="681" creationId="{5DF40726-9B19-4165-9C26-757D16E19E23}"/>
          </ac:spMkLst>
        </pc:spChg>
        <pc:spChg chg="add del">
          <ac:chgData name="Tarique, Kashish" userId="52da3aba-4cf1-42d8-8738-df33fccaa101" providerId="ADAL" clId="{E5BA0200-53B1-F343-BF29-9957668B5A6B}" dt="2024-04-18T04:41:02.907" v="240" actId="26606"/>
          <ac:spMkLst>
            <pc:docMk/>
            <pc:sldMk cId="1310731382" sldId="261"/>
            <ac:spMk id="682" creationId="{2089CB41-F399-4AEB-980C-5BFB1049CBED}"/>
          </ac:spMkLst>
        </pc:spChg>
        <pc:spChg chg="add del">
          <ac:chgData name="Tarique, Kashish" userId="52da3aba-4cf1-42d8-8738-df33fccaa101" providerId="ADAL" clId="{E5BA0200-53B1-F343-BF29-9957668B5A6B}" dt="2024-04-18T04:41:02.907" v="240" actId="26606"/>
          <ac:spMkLst>
            <pc:docMk/>
            <pc:sldMk cId="1310731382" sldId="261"/>
            <ac:spMk id="683" creationId="{1BFC967B-3DD6-463D-9DB9-6E4419AE0DAA}"/>
          </ac:spMkLst>
        </pc:spChg>
        <pc:spChg chg="add del">
          <ac:chgData name="Tarique, Kashish" userId="52da3aba-4cf1-42d8-8738-df33fccaa101" providerId="ADAL" clId="{E5BA0200-53B1-F343-BF29-9957668B5A6B}" dt="2024-04-18T04:41:03.999" v="242" actId="26606"/>
          <ac:spMkLst>
            <pc:docMk/>
            <pc:sldMk cId="1310731382" sldId="261"/>
            <ac:spMk id="685" creationId="{8FC9BE17-9A7B-462D-AE50-3D8777387304}"/>
          </ac:spMkLst>
        </pc:spChg>
        <pc:spChg chg="add del">
          <ac:chgData name="Tarique, Kashish" userId="52da3aba-4cf1-42d8-8738-df33fccaa101" providerId="ADAL" clId="{E5BA0200-53B1-F343-BF29-9957668B5A6B}" dt="2024-04-18T04:41:03.999" v="242" actId="26606"/>
          <ac:spMkLst>
            <pc:docMk/>
            <pc:sldMk cId="1310731382" sldId="261"/>
            <ac:spMk id="686" creationId="{3EBE8569-6AEC-4B8C-8D53-2DE337CDBA65}"/>
          </ac:spMkLst>
        </pc:spChg>
        <pc:spChg chg="add del">
          <ac:chgData name="Tarique, Kashish" userId="52da3aba-4cf1-42d8-8738-df33fccaa101" providerId="ADAL" clId="{E5BA0200-53B1-F343-BF29-9957668B5A6B}" dt="2024-04-18T04:41:03.999" v="242" actId="26606"/>
          <ac:spMkLst>
            <pc:docMk/>
            <pc:sldMk cId="1310731382" sldId="261"/>
            <ac:spMk id="687" creationId="{55D4142C-5077-457F-A6AD-3FECFDB39685}"/>
          </ac:spMkLst>
        </pc:spChg>
        <pc:spChg chg="add del">
          <ac:chgData name="Tarique, Kashish" userId="52da3aba-4cf1-42d8-8738-df33fccaa101" providerId="ADAL" clId="{E5BA0200-53B1-F343-BF29-9957668B5A6B}" dt="2024-04-18T04:41:07.305" v="244" actId="26606"/>
          <ac:spMkLst>
            <pc:docMk/>
            <pc:sldMk cId="1310731382" sldId="261"/>
            <ac:spMk id="689" creationId="{743AA782-23D1-4521-8CAD-47662984AA08}"/>
          </ac:spMkLst>
        </pc:spChg>
        <pc:spChg chg="add del">
          <ac:chgData name="Tarique, Kashish" userId="52da3aba-4cf1-42d8-8738-df33fccaa101" providerId="ADAL" clId="{E5BA0200-53B1-F343-BF29-9957668B5A6B}" dt="2024-04-18T04:41:07.305" v="244" actId="26606"/>
          <ac:spMkLst>
            <pc:docMk/>
            <pc:sldMk cId="1310731382" sldId="261"/>
            <ac:spMk id="690" creationId="{650D18FE-0824-4A46-B22C-A86B52E5780A}"/>
          </ac:spMkLst>
        </pc:spChg>
        <pc:spChg chg="add del">
          <ac:chgData name="Tarique, Kashish" userId="52da3aba-4cf1-42d8-8738-df33fccaa101" providerId="ADAL" clId="{E5BA0200-53B1-F343-BF29-9957668B5A6B}" dt="2024-04-18T04:41:08.893" v="246" actId="26606"/>
          <ac:spMkLst>
            <pc:docMk/>
            <pc:sldMk cId="1310731382" sldId="261"/>
            <ac:spMk id="692" creationId="{5DF40726-9B19-4165-9C26-757D16E19E23}"/>
          </ac:spMkLst>
        </pc:spChg>
        <pc:spChg chg="add del">
          <ac:chgData name="Tarique, Kashish" userId="52da3aba-4cf1-42d8-8738-df33fccaa101" providerId="ADAL" clId="{E5BA0200-53B1-F343-BF29-9957668B5A6B}" dt="2024-04-18T04:41:08.893" v="246" actId="26606"/>
          <ac:spMkLst>
            <pc:docMk/>
            <pc:sldMk cId="1310731382" sldId="261"/>
            <ac:spMk id="693" creationId="{2089CB41-F399-4AEB-980C-5BFB1049CBED}"/>
          </ac:spMkLst>
        </pc:spChg>
        <pc:spChg chg="add del">
          <ac:chgData name="Tarique, Kashish" userId="52da3aba-4cf1-42d8-8738-df33fccaa101" providerId="ADAL" clId="{E5BA0200-53B1-F343-BF29-9957668B5A6B}" dt="2024-04-18T04:41:08.893" v="246" actId="26606"/>
          <ac:spMkLst>
            <pc:docMk/>
            <pc:sldMk cId="1310731382" sldId="261"/>
            <ac:spMk id="694" creationId="{1BFC967B-3DD6-463D-9DB9-6E4419AE0DAA}"/>
          </ac:spMkLst>
        </pc:spChg>
        <pc:spChg chg="add del">
          <ac:chgData name="Tarique, Kashish" userId="52da3aba-4cf1-42d8-8738-df33fccaa101" providerId="ADAL" clId="{E5BA0200-53B1-F343-BF29-9957668B5A6B}" dt="2024-04-18T04:41:09.800" v="248" actId="26606"/>
          <ac:spMkLst>
            <pc:docMk/>
            <pc:sldMk cId="1310731382" sldId="261"/>
            <ac:spMk id="696" creationId="{8FC9BE17-9A7B-462D-AE50-3D8777387304}"/>
          </ac:spMkLst>
        </pc:spChg>
        <pc:spChg chg="add del">
          <ac:chgData name="Tarique, Kashish" userId="52da3aba-4cf1-42d8-8738-df33fccaa101" providerId="ADAL" clId="{E5BA0200-53B1-F343-BF29-9957668B5A6B}" dt="2024-04-18T04:41:09.800" v="248" actId="26606"/>
          <ac:spMkLst>
            <pc:docMk/>
            <pc:sldMk cId="1310731382" sldId="261"/>
            <ac:spMk id="697" creationId="{3EBE8569-6AEC-4B8C-8D53-2DE337CDBA65}"/>
          </ac:spMkLst>
        </pc:spChg>
        <pc:spChg chg="add del">
          <ac:chgData name="Tarique, Kashish" userId="52da3aba-4cf1-42d8-8738-df33fccaa101" providerId="ADAL" clId="{E5BA0200-53B1-F343-BF29-9957668B5A6B}" dt="2024-04-18T04:41:09.800" v="248" actId="26606"/>
          <ac:spMkLst>
            <pc:docMk/>
            <pc:sldMk cId="1310731382" sldId="261"/>
            <ac:spMk id="698" creationId="{55D4142C-5077-457F-A6AD-3FECFDB39685}"/>
          </ac:spMkLst>
        </pc:spChg>
        <pc:spChg chg="add del">
          <ac:chgData name="Tarique, Kashish" userId="52da3aba-4cf1-42d8-8738-df33fccaa101" providerId="ADAL" clId="{E5BA0200-53B1-F343-BF29-9957668B5A6B}" dt="2024-04-18T04:41:09.800" v="248" actId="26606"/>
          <ac:spMkLst>
            <pc:docMk/>
            <pc:sldMk cId="1310731382" sldId="261"/>
            <ac:spMk id="699" creationId="{7A5F0580-5EE9-419F-96EE-B6529EF6E7D0}"/>
          </ac:spMkLst>
        </pc:spChg>
        <pc:spChg chg="add del">
          <ac:chgData name="Tarique, Kashish" userId="52da3aba-4cf1-42d8-8738-df33fccaa101" providerId="ADAL" clId="{E5BA0200-53B1-F343-BF29-9957668B5A6B}" dt="2024-04-18T04:41:11.113" v="250" actId="26606"/>
          <ac:spMkLst>
            <pc:docMk/>
            <pc:sldMk cId="1310731382" sldId="261"/>
            <ac:spMk id="701" creationId="{743AA782-23D1-4521-8CAD-47662984AA08}"/>
          </ac:spMkLst>
        </pc:spChg>
        <pc:spChg chg="add del">
          <ac:chgData name="Tarique, Kashish" userId="52da3aba-4cf1-42d8-8738-df33fccaa101" providerId="ADAL" clId="{E5BA0200-53B1-F343-BF29-9957668B5A6B}" dt="2024-04-18T04:41:11.113" v="250" actId="26606"/>
          <ac:spMkLst>
            <pc:docMk/>
            <pc:sldMk cId="1310731382" sldId="261"/>
            <ac:spMk id="702" creationId="{650D18FE-0824-4A46-B22C-A86B52E5780A}"/>
          </ac:spMkLst>
        </pc:spChg>
        <pc:spChg chg="add del">
          <ac:chgData name="Tarique, Kashish" userId="52da3aba-4cf1-42d8-8738-df33fccaa101" providerId="ADAL" clId="{E5BA0200-53B1-F343-BF29-9957668B5A6B}" dt="2024-04-18T04:41:12.322" v="252" actId="26606"/>
          <ac:spMkLst>
            <pc:docMk/>
            <pc:sldMk cId="1310731382" sldId="261"/>
            <ac:spMk id="704" creationId="{90D01200-0224-43C5-AB38-FB4D16B73FB7}"/>
          </ac:spMkLst>
        </pc:spChg>
        <pc:spChg chg="add del">
          <ac:chgData name="Tarique, Kashish" userId="52da3aba-4cf1-42d8-8738-df33fccaa101" providerId="ADAL" clId="{E5BA0200-53B1-F343-BF29-9957668B5A6B}" dt="2024-04-18T04:41:12.322" v="252" actId="26606"/>
          <ac:spMkLst>
            <pc:docMk/>
            <pc:sldMk cId="1310731382" sldId="261"/>
            <ac:spMk id="705" creationId="{728A44A4-A002-4A88-9FC9-1D0566C97A47}"/>
          </ac:spMkLst>
        </pc:spChg>
        <pc:spChg chg="add del">
          <ac:chgData name="Tarique, Kashish" userId="52da3aba-4cf1-42d8-8738-df33fccaa101" providerId="ADAL" clId="{E5BA0200-53B1-F343-BF29-9957668B5A6B}" dt="2024-04-18T04:41:12.322" v="252" actId="26606"/>
          <ac:spMkLst>
            <pc:docMk/>
            <pc:sldMk cId="1310731382" sldId="261"/>
            <ac:spMk id="706" creationId="{3E7D5C7B-DD16-401B-85CE-4AAA2A4F5136}"/>
          </ac:spMkLst>
        </pc:spChg>
        <pc:spChg chg="add del">
          <ac:chgData name="Tarique, Kashish" userId="52da3aba-4cf1-42d8-8738-df33fccaa101" providerId="ADAL" clId="{E5BA0200-53B1-F343-BF29-9957668B5A6B}" dt="2024-04-18T04:41:13.046" v="254" actId="26606"/>
          <ac:spMkLst>
            <pc:docMk/>
            <pc:sldMk cId="1310731382" sldId="261"/>
            <ac:spMk id="708" creationId="{F13C74B1-5B17-4795-BED0-7140497B445A}"/>
          </ac:spMkLst>
        </pc:spChg>
        <pc:spChg chg="add del">
          <ac:chgData name="Tarique, Kashish" userId="52da3aba-4cf1-42d8-8738-df33fccaa101" providerId="ADAL" clId="{E5BA0200-53B1-F343-BF29-9957668B5A6B}" dt="2024-04-18T04:41:13.046" v="254" actId="26606"/>
          <ac:spMkLst>
            <pc:docMk/>
            <pc:sldMk cId="1310731382" sldId="261"/>
            <ac:spMk id="709" creationId="{D4974D33-8DC5-464E-8C6D-BE58F0669C17}"/>
          </ac:spMkLst>
        </pc:spChg>
        <pc:spChg chg="add">
          <ac:chgData name="Tarique, Kashish" userId="52da3aba-4cf1-42d8-8738-df33fccaa101" providerId="ADAL" clId="{E5BA0200-53B1-F343-BF29-9957668B5A6B}" dt="2024-04-18T04:41:13.093" v="255" actId="26606"/>
          <ac:spMkLst>
            <pc:docMk/>
            <pc:sldMk cId="1310731382" sldId="261"/>
            <ac:spMk id="711" creationId="{90D01200-0224-43C5-AB38-FB4D16B73FB7}"/>
          </ac:spMkLst>
        </pc:spChg>
        <pc:spChg chg="add">
          <ac:chgData name="Tarique, Kashish" userId="52da3aba-4cf1-42d8-8738-df33fccaa101" providerId="ADAL" clId="{E5BA0200-53B1-F343-BF29-9957668B5A6B}" dt="2024-04-18T04:41:13.093" v="255" actId="26606"/>
          <ac:spMkLst>
            <pc:docMk/>
            <pc:sldMk cId="1310731382" sldId="261"/>
            <ac:spMk id="712" creationId="{728A44A4-A002-4A88-9FC9-1D0566C97A47}"/>
          </ac:spMkLst>
        </pc:spChg>
        <pc:spChg chg="add">
          <ac:chgData name="Tarique, Kashish" userId="52da3aba-4cf1-42d8-8738-df33fccaa101" providerId="ADAL" clId="{E5BA0200-53B1-F343-BF29-9957668B5A6B}" dt="2024-04-18T04:41:13.093" v="255" actId="26606"/>
          <ac:spMkLst>
            <pc:docMk/>
            <pc:sldMk cId="1310731382" sldId="261"/>
            <ac:spMk id="713" creationId="{3E7D5C7B-DD16-401B-85CE-4AAA2A4F5136}"/>
          </ac:spMkLst>
        </pc:spChg>
        <pc:spChg chg="mod">
          <ac:chgData name="Tarique, Kashish" userId="52da3aba-4cf1-42d8-8738-df33fccaa101" providerId="ADAL" clId="{E5BA0200-53B1-F343-BF29-9957668B5A6B}" dt="2024-04-18T06:36:51.423" v="1107" actId="14100"/>
          <ac:spMkLst>
            <pc:docMk/>
            <pc:sldMk cId="1310731382" sldId="261"/>
            <ac:spMk id="1749" creationId="{19CCE174-B07D-9FB1-9C8A-1A71EFB3D4A8}"/>
          </ac:spMkLst>
        </pc:spChg>
        <pc:spChg chg="mod">
          <ac:chgData name="Tarique, Kashish" userId="52da3aba-4cf1-42d8-8738-df33fccaa101" providerId="ADAL" clId="{E5BA0200-53B1-F343-BF29-9957668B5A6B}" dt="2024-04-18T06:38:42.813" v="1124" actId="12"/>
          <ac:spMkLst>
            <pc:docMk/>
            <pc:sldMk cId="1310731382" sldId="261"/>
            <ac:spMk id="1750" creationId="{BF090FD9-5752-0CE7-5AE6-B3869AAFC4A7}"/>
          </ac:spMkLst>
        </pc:spChg>
        <pc:spChg chg="add del">
          <ac:chgData name="Tarique, Kashish" userId="52da3aba-4cf1-42d8-8738-df33fccaa101" providerId="ADAL" clId="{E5BA0200-53B1-F343-BF29-9957668B5A6B}" dt="2024-04-18T06:30:14.146" v="1038" actId="26606"/>
          <ac:spMkLst>
            <pc:docMk/>
            <pc:sldMk cId="1310731382" sldId="261"/>
            <ac:spMk id="1752" creationId="{88263A24-0C1F-4677-B43C-4AE14E276B27}"/>
          </ac:spMkLst>
        </pc:spChg>
        <pc:spChg chg="add del">
          <ac:chgData name="Tarique, Kashish" userId="52da3aba-4cf1-42d8-8738-df33fccaa101" providerId="ADAL" clId="{E5BA0200-53B1-F343-BF29-9957668B5A6B}" dt="2024-04-18T06:30:14.146" v="1038" actId="26606"/>
          <ac:spMkLst>
            <pc:docMk/>
            <pc:sldMk cId="1310731382" sldId="261"/>
            <ac:spMk id="1753" creationId="{0ADDB668-2CA4-4D2B-9C34-3487CA330BA8}"/>
          </ac:spMkLst>
        </pc:spChg>
        <pc:spChg chg="add del">
          <ac:chgData name="Tarique, Kashish" userId="52da3aba-4cf1-42d8-8738-df33fccaa101" providerId="ADAL" clId="{E5BA0200-53B1-F343-BF29-9957668B5A6B}" dt="2024-04-18T06:30:14.146" v="1038" actId="26606"/>
          <ac:spMkLst>
            <pc:docMk/>
            <pc:sldMk cId="1310731382" sldId="261"/>
            <ac:spMk id="1754" creationId="{2568BC19-F052-4108-93E1-6A3D1DEC072F}"/>
          </ac:spMkLst>
        </pc:spChg>
        <pc:spChg chg="add del">
          <ac:chgData name="Tarique, Kashish" userId="52da3aba-4cf1-42d8-8738-df33fccaa101" providerId="ADAL" clId="{E5BA0200-53B1-F343-BF29-9957668B5A6B}" dt="2024-04-18T06:30:14.146" v="1038" actId="26606"/>
          <ac:spMkLst>
            <pc:docMk/>
            <pc:sldMk cId="1310731382" sldId="261"/>
            <ac:spMk id="1756" creationId="{D5FD337D-4D6B-4C8B-B6F5-121097E09881}"/>
          </ac:spMkLst>
        </pc:spChg>
        <pc:spChg chg="add del">
          <ac:chgData name="Tarique, Kashish" userId="52da3aba-4cf1-42d8-8738-df33fccaa101" providerId="ADAL" clId="{E5BA0200-53B1-F343-BF29-9957668B5A6B}" dt="2024-04-18T06:30:16.515" v="1040" actId="26606"/>
          <ac:spMkLst>
            <pc:docMk/>
            <pc:sldMk cId="1310731382" sldId="261"/>
            <ac:spMk id="1758" creationId="{6234BCC6-39B9-47D9-8BF8-C665401AE23C}"/>
          </ac:spMkLst>
        </pc:spChg>
        <pc:spChg chg="add del">
          <ac:chgData name="Tarique, Kashish" userId="52da3aba-4cf1-42d8-8738-df33fccaa101" providerId="ADAL" clId="{E5BA0200-53B1-F343-BF29-9957668B5A6B}" dt="2024-04-18T06:30:16.515" v="1040" actId="26606"/>
          <ac:spMkLst>
            <pc:docMk/>
            <pc:sldMk cId="1310731382" sldId="261"/>
            <ac:spMk id="1760" creationId="{72A9CE9D-DAC3-40AF-B504-78A64A909F9D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1310731382" sldId="261"/>
            <ac:spMk id="1761" creationId="{53B021B3-DE93-4AB7-8A18-CF5F1CED88B8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1310731382" sldId="261"/>
            <ac:spMk id="1762" creationId="{52D502E5-F6B4-4D58-B4AE-FC466FF15EE8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1310731382" sldId="261"/>
            <ac:spMk id="1763" creationId="{9DECDBF4-02B6-4BB4-B65B-B8107AD6A9E8}"/>
          </ac:spMkLst>
        </pc:spChg>
        <pc:spChg chg="add del">
          <ac:chgData name="Tarique, Kashish" userId="52da3aba-4cf1-42d8-8738-df33fccaa101" providerId="ADAL" clId="{E5BA0200-53B1-F343-BF29-9957668B5A6B}" dt="2024-04-18T06:30:16.515" v="1040" actId="26606"/>
          <ac:spMkLst>
            <pc:docMk/>
            <pc:sldMk cId="1310731382" sldId="261"/>
            <ac:spMk id="1764" creationId="{506D7452-6CDE-4381-86CE-07B2459383D5}"/>
          </ac:spMkLst>
        </pc:spChg>
        <pc:spChg chg="add del">
          <ac:chgData name="Tarique, Kashish" userId="52da3aba-4cf1-42d8-8738-df33fccaa101" providerId="ADAL" clId="{E5BA0200-53B1-F343-BF29-9957668B5A6B}" dt="2024-04-18T06:30:16.515" v="1040" actId="26606"/>
          <ac:spMkLst>
            <pc:docMk/>
            <pc:sldMk cId="1310731382" sldId="261"/>
            <ac:spMk id="1765" creationId="{762DA937-8B55-4317-BD32-98D7AF30E39E}"/>
          </ac:spMkLst>
        </pc:spChg>
        <pc:spChg chg="add del">
          <ac:chgData name="Tarique, Kashish" userId="52da3aba-4cf1-42d8-8738-df33fccaa101" providerId="ADAL" clId="{E5BA0200-53B1-F343-BF29-9957668B5A6B}" dt="2024-04-18T06:30:16.515" v="1040" actId="26606"/>
          <ac:spMkLst>
            <pc:docMk/>
            <pc:sldMk cId="1310731382" sldId="261"/>
            <ac:spMk id="1767" creationId="{C52EE5A8-045B-4D39-8ED1-513334085EEC}"/>
          </ac:spMkLst>
        </pc:spChg>
        <pc:spChg chg="add del">
          <ac:chgData name="Tarique, Kashish" userId="52da3aba-4cf1-42d8-8738-df33fccaa101" providerId="ADAL" clId="{E5BA0200-53B1-F343-BF29-9957668B5A6B}" dt="2024-04-18T06:30:18.562" v="1042" actId="26606"/>
          <ac:spMkLst>
            <pc:docMk/>
            <pc:sldMk cId="1310731382" sldId="261"/>
            <ac:spMk id="1769" creationId="{022BDE4A-8A20-4A69-9C5A-581C82036A4D}"/>
          </ac:spMkLst>
        </pc:spChg>
        <pc:spChg chg="add del">
          <ac:chgData name="Tarique, Kashish" userId="52da3aba-4cf1-42d8-8738-df33fccaa101" providerId="ADAL" clId="{E5BA0200-53B1-F343-BF29-9957668B5A6B}" dt="2024-04-18T06:30:20.194" v="1044" actId="26606"/>
          <ac:spMkLst>
            <pc:docMk/>
            <pc:sldMk cId="1310731382" sldId="261"/>
            <ac:spMk id="1771" creationId="{78BA5F19-D5E1-4ECC-BEC2-DF7AEDFD7C50}"/>
          </ac:spMkLst>
        </pc:spChg>
        <pc:spChg chg="add del">
          <ac:chgData name="Tarique, Kashish" userId="52da3aba-4cf1-42d8-8738-df33fccaa101" providerId="ADAL" clId="{E5BA0200-53B1-F343-BF29-9957668B5A6B}" dt="2024-04-18T06:30:20.194" v="1044" actId="26606"/>
          <ac:spMkLst>
            <pc:docMk/>
            <pc:sldMk cId="1310731382" sldId="261"/>
            <ac:spMk id="1772" creationId="{50CC88A9-A661-4C48-866E-8734E51140B1}"/>
          </ac:spMkLst>
        </pc:spChg>
        <pc:spChg chg="add del">
          <ac:chgData name="Tarique, Kashish" userId="52da3aba-4cf1-42d8-8738-df33fccaa101" providerId="ADAL" clId="{E5BA0200-53B1-F343-BF29-9957668B5A6B}" dt="2024-04-18T06:30:20.194" v="1044" actId="26606"/>
          <ac:spMkLst>
            <pc:docMk/>
            <pc:sldMk cId="1310731382" sldId="261"/>
            <ac:spMk id="1773" creationId="{CFDF195F-784B-4D00-8C92-6FC1B0499EA1}"/>
          </ac:spMkLst>
        </pc:spChg>
        <pc:spChg chg="add del">
          <ac:chgData name="Tarique, Kashish" userId="52da3aba-4cf1-42d8-8738-df33fccaa101" providerId="ADAL" clId="{E5BA0200-53B1-F343-BF29-9957668B5A6B}" dt="2024-04-18T06:30:21.740" v="1046" actId="26606"/>
          <ac:spMkLst>
            <pc:docMk/>
            <pc:sldMk cId="1310731382" sldId="261"/>
            <ac:spMk id="1775" creationId="{F29C2C85-1492-463C-B805-3FD3FCE93360}"/>
          </ac:spMkLst>
        </pc:spChg>
        <pc:spChg chg="add del">
          <ac:chgData name="Tarique, Kashish" userId="52da3aba-4cf1-42d8-8738-df33fccaa101" providerId="ADAL" clId="{E5BA0200-53B1-F343-BF29-9957668B5A6B}" dt="2024-04-18T06:30:21.740" v="1046" actId="26606"/>
          <ac:spMkLst>
            <pc:docMk/>
            <pc:sldMk cId="1310731382" sldId="261"/>
            <ac:spMk id="1779" creationId="{8ED94938-268E-4C0A-A08A-B3980C78BAEB}"/>
          </ac:spMkLst>
        </pc:spChg>
        <pc:spChg chg="add del">
          <ac:chgData name="Tarique, Kashish" userId="52da3aba-4cf1-42d8-8738-df33fccaa101" providerId="ADAL" clId="{E5BA0200-53B1-F343-BF29-9957668B5A6B}" dt="2024-04-18T06:30:26.258" v="1048" actId="26606"/>
          <ac:spMkLst>
            <pc:docMk/>
            <pc:sldMk cId="1310731382" sldId="261"/>
            <ac:spMk id="1781" creationId="{D880886B-02ED-4317-9236-CB60C22CF7F3}"/>
          </ac:spMkLst>
        </pc:spChg>
        <pc:spChg chg="add del">
          <ac:chgData name="Tarique, Kashish" userId="52da3aba-4cf1-42d8-8738-df33fccaa101" providerId="ADAL" clId="{E5BA0200-53B1-F343-BF29-9957668B5A6B}" dt="2024-04-18T06:30:26.258" v="1048" actId="26606"/>
          <ac:spMkLst>
            <pc:docMk/>
            <pc:sldMk cId="1310731382" sldId="261"/>
            <ac:spMk id="1782" creationId="{28C31856-6ABF-41FD-B683-B06E5FFF926B}"/>
          </ac:spMkLst>
        </pc:spChg>
        <pc:spChg chg="add del">
          <ac:chgData name="Tarique, Kashish" userId="52da3aba-4cf1-42d8-8738-df33fccaa101" providerId="ADAL" clId="{E5BA0200-53B1-F343-BF29-9957668B5A6B}" dt="2024-04-18T06:30:29.831" v="1052" actId="26606"/>
          <ac:spMkLst>
            <pc:docMk/>
            <pc:sldMk cId="1310731382" sldId="261"/>
            <ac:spMk id="1789" creationId="{31AA1E1C-DA67-488F-A983-F3ABD792C3BE}"/>
          </ac:spMkLst>
        </pc:spChg>
        <pc:spChg chg="add del">
          <ac:chgData name="Tarique, Kashish" userId="52da3aba-4cf1-42d8-8738-df33fccaa101" providerId="ADAL" clId="{E5BA0200-53B1-F343-BF29-9957668B5A6B}" dt="2024-04-18T06:30:29.831" v="1052" actId="26606"/>
          <ac:spMkLst>
            <pc:docMk/>
            <pc:sldMk cId="1310731382" sldId="261"/>
            <ac:spMk id="1790" creationId="{086AFD1D-0853-411E-8130-FF867E71A2B0}"/>
          </ac:spMkLst>
        </pc:spChg>
        <pc:spChg chg="add del">
          <ac:chgData name="Tarique, Kashish" userId="52da3aba-4cf1-42d8-8738-df33fccaa101" providerId="ADAL" clId="{E5BA0200-53B1-F343-BF29-9957668B5A6B}" dt="2024-04-18T06:30:29.831" v="1052" actId="26606"/>
          <ac:spMkLst>
            <pc:docMk/>
            <pc:sldMk cId="1310731382" sldId="261"/>
            <ac:spMk id="1791" creationId="{EAD7E7B8-AA45-4F77-BF30-BBED9313257A}"/>
          </ac:spMkLst>
        </pc:spChg>
        <pc:spChg chg="add del">
          <ac:chgData name="Tarique, Kashish" userId="52da3aba-4cf1-42d8-8738-df33fccaa101" providerId="ADAL" clId="{E5BA0200-53B1-F343-BF29-9957668B5A6B}" dt="2024-04-18T06:30:29.831" v="1052" actId="26606"/>
          <ac:spMkLst>
            <pc:docMk/>
            <pc:sldMk cId="1310731382" sldId="261"/>
            <ac:spMk id="1792" creationId="{0626625D-ED63-4E15-AC54-D7D501150BB2}"/>
          </ac:spMkLst>
        </pc:spChg>
        <pc:spChg chg="add del">
          <ac:chgData name="Tarique, Kashish" userId="52da3aba-4cf1-42d8-8738-df33fccaa101" providerId="ADAL" clId="{E5BA0200-53B1-F343-BF29-9957668B5A6B}" dt="2024-04-18T06:30:31.742" v="1054" actId="26606"/>
          <ac:spMkLst>
            <pc:docMk/>
            <pc:sldMk cId="1310731382" sldId="261"/>
            <ac:spMk id="1794" creationId="{2151139A-886F-4B97-8815-729AD3831BBD}"/>
          </ac:spMkLst>
        </pc:spChg>
        <pc:spChg chg="add del">
          <ac:chgData name="Tarique, Kashish" userId="52da3aba-4cf1-42d8-8738-df33fccaa101" providerId="ADAL" clId="{E5BA0200-53B1-F343-BF29-9957668B5A6B}" dt="2024-04-18T06:30:31.742" v="1054" actId="26606"/>
          <ac:spMkLst>
            <pc:docMk/>
            <pc:sldMk cId="1310731382" sldId="261"/>
            <ac:spMk id="1795" creationId="{AB5E08C4-8CDD-4623-A5B8-E998C6DEE3B7}"/>
          </ac:spMkLst>
        </pc:spChg>
        <pc:spChg chg="add del">
          <ac:chgData name="Tarique, Kashish" userId="52da3aba-4cf1-42d8-8738-df33fccaa101" providerId="ADAL" clId="{E5BA0200-53B1-F343-BF29-9957668B5A6B}" dt="2024-04-18T06:30:31.742" v="1054" actId="26606"/>
          <ac:spMkLst>
            <pc:docMk/>
            <pc:sldMk cId="1310731382" sldId="261"/>
            <ac:spMk id="1796" creationId="{15F33878-D502-4FFA-8ACE-F2AECDB2A23F}"/>
          </ac:spMkLst>
        </pc:spChg>
        <pc:spChg chg="add del">
          <ac:chgData name="Tarique, Kashish" userId="52da3aba-4cf1-42d8-8738-df33fccaa101" providerId="ADAL" clId="{E5BA0200-53B1-F343-BF29-9957668B5A6B}" dt="2024-04-18T06:30:31.742" v="1054" actId="26606"/>
          <ac:spMkLst>
            <pc:docMk/>
            <pc:sldMk cId="1310731382" sldId="261"/>
            <ac:spMk id="1797" creationId="{D3539FEE-81D3-4406-802E-60B20B16F4F6}"/>
          </ac:spMkLst>
        </pc:spChg>
        <pc:spChg chg="add del">
          <ac:chgData name="Tarique, Kashish" userId="52da3aba-4cf1-42d8-8738-df33fccaa101" providerId="ADAL" clId="{E5BA0200-53B1-F343-BF29-9957668B5A6B}" dt="2024-04-18T06:30:31.742" v="1054" actId="26606"/>
          <ac:spMkLst>
            <pc:docMk/>
            <pc:sldMk cId="1310731382" sldId="261"/>
            <ac:spMk id="1798" creationId="{DC701763-729E-462F-A5A8-E0DEFEB1E2E4}"/>
          </ac:spMkLst>
        </pc:spChg>
        <pc:spChg chg="add del">
          <ac:chgData name="Tarique, Kashish" userId="52da3aba-4cf1-42d8-8738-df33fccaa101" providerId="ADAL" clId="{E5BA0200-53B1-F343-BF29-9957668B5A6B}" dt="2024-04-18T06:30:35.073" v="1056" actId="26606"/>
          <ac:spMkLst>
            <pc:docMk/>
            <pc:sldMk cId="1310731382" sldId="261"/>
            <ac:spMk id="1800" creationId="{F0087D53-9295-4463-AAE4-D5C626046E9F}"/>
          </ac:spMkLst>
        </pc:spChg>
        <pc:spChg chg="add del">
          <ac:chgData name="Tarique, Kashish" userId="52da3aba-4cf1-42d8-8738-df33fccaa101" providerId="ADAL" clId="{E5BA0200-53B1-F343-BF29-9957668B5A6B}" dt="2024-04-18T06:30:35.073" v="1056" actId="26606"/>
          <ac:spMkLst>
            <pc:docMk/>
            <pc:sldMk cId="1310731382" sldId="261"/>
            <ac:spMk id="1801" creationId="{D6A9C53F-5F90-40A5-8C85-5412D39C8C68}"/>
          </ac:spMkLst>
        </pc:spChg>
        <pc:spChg chg="add del">
          <ac:chgData name="Tarique, Kashish" userId="52da3aba-4cf1-42d8-8738-df33fccaa101" providerId="ADAL" clId="{E5BA0200-53B1-F343-BF29-9957668B5A6B}" dt="2024-04-18T06:30:58.115" v="1065" actId="26606"/>
          <ac:spMkLst>
            <pc:docMk/>
            <pc:sldMk cId="1310731382" sldId="261"/>
            <ac:spMk id="1803" creationId="{96646FC9-C66D-4EC7-8310-0DD4ACC49C6C}"/>
          </ac:spMkLst>
        </pc:spChg>
        <pc:spChg chg="add del">
          <ac:chgData name="Tarique, Kashish" userId="52da3aba-4cf1-42d8-8738-df33fccaa101" providerId="ADAL" clId="{E5BA0200-53B1-F343-BF29-9957668B5A6B}" dt="2024-04-18T06:30:58.115" v="1065" actId="26606"/>
          <ac:spMkLst>
            <pc:docMk/>
            <pc:sldMk cId="1310731382" sldId="261"/>
            <ac:spMk id="1804" creationId="{A3473CF9-37EB-43E7-89EF-D2D1C53D1DAC}"/>
          </ac:spMkLst>
        </pc:spChg>
        <pc:spChg chg="add del">
          <ac:chgData name="Tarique, Kashish" userId="52da3aba-4cf1-42d8-8738-df33fccaa101" providerId="ADAL" clId="{E5BA0200-53B1-F343-BF29-9957668B5A6B}" dt="2024-04-18T06:30:58.115" v="1065" actId="26606"/>
          <ac:spMkLst>
            <pc:docMk/>
            <pc:sldMk cId="1310731382" sldId="261"/>
            <ac:spMk id="1805" creationId="{586B4EF9-43BA-4655-A6FF-1D8E21574C95}"/>
          </ac:spMkLst>
        </pc:spChg>
        <pc:spChg chg="add del">
          <ac:chgData name="Tarique, Kashish" userId="52da3aba-4cf1-42d8-8738-df33fccaa101" providerId="ADAL" clId="{E5BA0200-53B1-F343-BF29-9957668B5A6B}" dt="2024-04-18T06:30:55.069" v="1060" actId="26606"/>
          <ac:spMkLst>
            <pc:docMk/>
            <pc:sldMk cId="1310731382" sldId="261"/>
            <ac:spMk id="1810" creationId="{88263A24-0C1F-4677-B43C-4AE14E276B27}"/>
          </ac:spMkLst>
        </pc:spChg>
        <pc:spChg chg="add del">
          <ac:chgData name="Tarique, Kashish" userId="52da3aba-4cf1-42d8-8738-df33fccaa101" providerId="ADAL" clId="{E5BA0200-53B1-F343-BF29-9957668B5A6B}" dt="2024-04-18T06:30:55.069" v="1060" actId="26606"/>
          <ac:spMkLst>
            <pc:docMk/>
            <pc:sldMk cId="1310731382" sldId="261"/>
            <ac:spMk id="1812" creationId="{0ADDB668-2CA4-4D2B-9C34-3487CA330BA8}"/>
          </ac:spMkLst>
        </pc:spChg>
        <pc:spChg chg="add del">
          <ac:chgData name="Tarique, Kashish" userId="52da3aba-4cf1-42d8-8738-df33fccaa101" providerId="ADAL" clId="{E5BA0200-53B1-F343-BF29-9957668B5A6B}" dt="2024-04-18T06:30:55.069" v="1060" actId="26606"/>
          <ac:spMkLst>
            <pc:docMk/>
            <pc:sldMk cId="1310731382" sldId="261"/>
            <ac:spMk id="1814" creationId="{2568BC19-F052-4108-93E1-6A3D1DEC072F}"/>
          </ac:spMkLst>
        </pc:spChg>
        <pc:spChg chg="add del">
          <ac:chgData name="Tarique, Kashish" userId="52da3aba-4cf1-42d8-8738-df33fccaa101" providerId="ADAL" clId="{E5BA0200-53B1-F343-BF29-9957668B5A6B}" dt="2024-04-18T06:30:55.069" v="1060" actId="26606"/>
          <ac:spMkLst>
            <pc:docMk/>
            <pc:sldMk cId="1310731382" sldId="261"/>
            <ac:spMk id="1816" creationId="{D5FD337D-4D6B-4C8B-B6F5-121097E09881}"/>
          </ac:spMkLst>
        </pc:spChg>
        <pc:spChg chg="add del">
          <ac:chgData name="Tarique, Kashish" userId="52da3aba-4cf1-42d8-8738-df33fccaa101" providerId="ADAL" clId="{E5BA0200-53B1-F343-BF29-9957668B5A6B}" dt="2024-04-18T06:30:56.004" v="1062" actId="26606"/>
          <ac:spMkLst>
            <pc:docMk/>
            <pc:sldMk cId="1310731382" sldId="261"/>
            <ac:spMk id="1818" creationId="{C4879EFC-8E62-4E00-973C-C45EE9EC676D}"/>
          </ac:spMkLst>
        </pc:spChg>
        <pc:spChg chg="add del">
          <ac:chgData name="Tarique, Kashish" userId="52da3aba-4cf1-42d8-8738-df33fccaa101" providerId="ADAL" clId="{E5BA0200-53B1-F343-BF29-9957668B5A6B}" dt="2024-04-18T06:30:56.004" v="1062" actId="26606"/>
          <ac:spMkLst>
            <pc:docMk/>
            <pc:sldMk cId="1310731382" sldId="261"/>
            <ac:spMk id="1819" creationId="{D6A9C53F-5F90-40A5-8C85-5412D39C8C68}"/>
          </ac:spMkLst>
        </pc:spChg>
        <pc:spChg chg="add del">
          <ac:chgData name="Tarique, Kashish" userId="52da3aba-4cf1-42d8-8738-df33fccaa101" providerId="ADAL" clId="{E5BA0200-53B1-F343-BF29-9957668B5A6B}" dt="2024-04-18T06:30:58.088" v="1064" actId="26606"/>
          <ac:spMkLst>
            <pc:docMk/>
            <pc:sldMk cId="1310731382" sldId="261"/>
            <ac:spMk id="1821" creationId="{99ED5833-B85B-4103-8A3B-CAB0308E6C15}"/>
          </ac:spMkLst>
        </pc:spChg>
        <pc:spChg chg="add">
          <ac:chgData name="Tarique, Kashish" userId="52da3aba-4cf1-42d8-8738-df33fccaa101" providerId="ADAL" clId="{E5BA0200-53B1-F343-BF29-9957668B5A6B}" dt="2024-04-18T06:30:58.115" v="1065" actId="26606"/>
          <ac:spMkLst>
            <pc:docMk/>
            <pc:sldMk cId="1310731382" sldId="261"/>
            <ac:spMk id="1823" creationId="{6234BCC6-39B9-47D9-8BF8-C665401AE23C}"/>
          </ac:spMkLst>
        </pc:spChg>
        <pc:spChg chg="add">
          <ac:chgData name="Tarique, Kashish" userId="52da3aba-4cf1-42d8-8738-df33fccaa101" providerId="ADAL" clId="{E5BA0200-53B1-F343-BF29-9957668B5A6B}" dt="2024-04-18T06:30:58.115" v="1065" actId="26606"/>
          <ac:spMkLst>
            <pc:docMk/>
            <pc:sldMk cId="1310731382" sldId="261"/>
            <ac:spMk id="1824" creationId="{72A9CE9D-DAC3-40AF-B504-78A64A909F9D}"/>
          </ac:spMkLst>
        </pc:spChg>
        <pc:spChg chg="add">
          <ac:chgData name="Tarique, Kashish" userId="52da3aba-4cf1-42d8-8738-df33fccaa101" providerId="ADAL" clId="{E5BA0200-53B1-F343-BF29-9957668B5A6B}" dt="2024-04-18T06:30:58.115" v="1065" actId="26606"/>
          <ac:spMkLst>
            <pc:docMk/>
            <pc:sldMk cId="1310731382" sldId="261"/>
            <ac:spMk id="1825" creationId="{506D7452-6CDE-4381-86CE-07B2459383D5}"/>
          </ac:spMkLst>
        </pc:spChg>
        <pc:spChg chg="add">
          <ac:chgData name="Tarique, Kashish" userId="52da3aba-4cf1-42d8-8738-df33fccaa101" providerId="ADAL" clId="{E5BA0200-53B1-F343-BF29-9957668B5A6B}" dt="2024-04-18T06:30:58.115" v="1065" actId="26606"/>
          <ac:spMkLst>
            <pc:docMk/>
            <pc:sldMk cId="1310731382" sldId="261"/>
            <ac:spMk id="1826" creationId="{762DA937-8B55-4317-BD32-98D7AF30E39E}"/>
          </ac:spMkLst>
        </pc:spChg>
        <pc:spChg chg="add">
          <ac:chgData name="Tarique, Kashish" userId="52da3aba-4cf1-42d8-8738-df33fccaa101" providerId="ADAL" clId="{E5BA0200-53B1-F343-BF29-9957668B5A6B}" dt="2024-04-18T06:30:58.115" v="1065" actId="26606"/>
          <ac:spMkLst>
            <pc:docMk/>
            <pc:sldMk cId="1310731382" sldId="261"/>
            <ac:spMk id="1827" creationId="{C52EE5A8-045B-4D39-8ED1-513334085EEC}"/>
          </ac:spMkLst>
        </pc:spChg>
        <pc:grpChg chg="add del">
          <ac:chgData name="Tarique, Kashish" userId="52da3aba-4cf1-42d8-8738-df33fccaa101" providerId="ADAL" clId="{E5BA0200-53B1-F343-BF29-9957668B5A6B}" dt="2024-04-18T06:30:21.740" v="1046" actId="26606"/>
          <ac:grpSpMkLst>
            <pc:docMk/>
            <pc:sldMk cId="1310731382" sldId="261"/>
            <ac:grpSpMk id="1776" creationId="{B83D307E-DF68-43F8-97CE-0AAE950A7129}"/>
          </ac:grpSpMkLst>
        </pc:grpChg>
        <pc:grpChg chg="add del">
          <ac:chgData name="Tarique, Kashish" userId="52da3aba-4cf1-42d8-8738-df33fccaa101" providerId="ADAL" clId="{E5BA0200-53B1-F343-BF29-9957668B5A6B}" dt="2024-04-18T06:30:27.731" v="1050" actId="26606"/>
          <ac:grpSpMkLst>
            <pc:docMk/>
            <pc:sldMk cId="1310731382" sldId="261"/>
            <ac:grpSpMk id="1784" creationId="{BF65200E-BE19-61BA-8C12-E73CE7790A3F}"/>
          </ac:grpSpMkLst>
        </pc:grpChg>
        <pc:graphicFrameChg chg="add del mod modGraphic">
          <ac:chgData name="Tarique, Kashish" userId="52da3aba-4cf1-42d8-8738-df33fccaa101" providerId="ADAL" clId="{E5BA0200-53B1-F343-BF29-9957668B5A6B}" dt="2024-04-18T05:08:54.606" v="526" actId="478"/>
          <ac:graphicFrameMkLst>
            <pc:docMk/>
            <pc:sldMk cId="1310731382" sldId="261"/>
            <ac:graphicFrameMk id="2" creationId="{A20C9C39-575E-2F6A-45DE-C9A754CE0723}"/>
          </ac:graphicFrameMkLst>
        </pc:graphicFrameChg>
        <pc:graphicFrameChg chg="add mod modGraphic">
          <ac:chgData name="Tarique, Kashish" userId="52da3aba-4cf1-42d8-8738-df33fccaa101" providerId="ADAL" clId="{E5BA0200-53B1-F343-BF29-9957668B5A6B}" dt="2024-04-18T06:39:07.169" v="1126" actId="12269"/>
          <ac:graphicFrameMkLst>
            <pc:docMk/>
            <pc:sldMk cId="1310731382" sldId="261"/>
            <ac:graphicFrameMk id="5" creationId="{E377991C-A0D1-6B13-7A25-A02AFFB26717}"/>
          </ac:graphicFrameMkLst>
        </pc:graphicFrameChg>
        <pc:graphicFrameChg chg="mod modGraphic">
          <ac:chgData name="Tarique, Kashish" userId="52da3aba-4cf1-42d8-8738-df33fccaa101" providerId="ADAL" clId="{E5BA0200-53B1-F343-BF29-9957668B5A6B}" dt="2024-04-18T06:31:06.715" v="1067"/>
          <ac:graphicFrameMkLst>
            <pc:docMk/>
            <pc:sldMk cId="1310731382" sldId="261"/>
            <ac:graphicFrameMk id="570" creationId="{9F31FBCE-B128-B06A-5D62-20B5E40D00B7}"/>
          </ac:graphicFrameMkLst>
        </pc:graphicFrameChg>
        <pc:picChg chg="add mod">
          <ac:chgData name="Tarique, Kashish" userId="52da3aba-4cf1-42d8-8738-df33fccaa101" providerId="ADAL" clId="{E5BA0200-53B1-F343-BF29-9957668B5A6B}" dt="2024-04-18T04:32:24.844" v="211" actId="14100"/>
          <ac:picMkLst>
            <pc:docMk/>
            <pc:sldMk cId="1310731382" sldId="261"/>
            <ac:picMk id="2" creationId="{4A8B3CE9-07F0-2BF8-2320-40913FBE02C4}"/>
          </ac:picMkLst>
        </pc:picChg>
        <pc:picChg chg="del mod">
          <ac:chgData name="Tarique, Kashish" userId="52da3aba-4cf1-42d8-8738-df33fccaa101" providerId="ADAL" clId="{E5BA0200-53B1-F343-BF29-9957668B5A6B}" dt="2024-04-18T04:40:09.893" v="224" actId="21"/>
          <ac:picMkLst>
            <pc:docMk/>
            <pc:sldMk cId="1310731382" sldId="261"/>
            <ac:picMk id="670" creationId="{770AE7A5-28C0-32EF-2B64-745E6DFBC81B}"/>
          </ac:picMkLst>
        </pc:picChg>
        <pc:picChg chg="del">
          <ac:chgData name="Tarique, Kashish" userId="52da3aba-4cf1-42d8-8738-df33fccaa101" providerId="ADAL" clId="{E5BA0200-53B1-F343-BF29-9957668B5A6B}" dt="2024-04-18T04:32:08.559" v="209" actId="21"/>
          <ac:picMkLst>
            <pc:docMk/>
            <pc:sldMk cId="1310731382" sldId="261"/>
            <ac:picMk id="882" creationId="{8988F8F9-0DB6-E5AA-3E66-803791C4F278}"/>
          </ac:picMkLst>
        </pc:picChg>
      </pc:sldChg>
      <pc:sldChg chg="addSp delSp modSp mod setBg">
        <pc:chgData name="Tarique, Kashish" userId="52da3aba-4cf1-42d8-8738-df33fccaa101" providerId="ADAL" clId="{E5BA0200-53B1-F343-BF29-9957668B5A6B}" dt="2024-04-17T22:36:44.232" v="205" actId="478"/>
        <pc:sldMkLst>
          <pc:docMk/>
          <pc:sldMk cId="264349161" sldId="263"/>
        </pc:sldMkLst>
        <pc:spChg chg="mod">
          <ac:chgData name="Tarique, Kashish" userId="52da3aba-4cf1-42d8-8738-df33fccaa101" providerId="ADAL" clId="{E5BA0200-53B1-F343-BF29-9957668B5A6B}" dt="2024-04-17T22:36:37.116" v="203" actId="26606"/>
          <ac:spMkLst>
            <pc:docMk/>
            <pc:sldMk cId="264349161" sldId="263"/>
            <ac:spMk id="2" creationId="{7F5DC297-968A-6B27-70BE-269C688D7077}"/>
          </ac:spMkLst>
        </pc:spChg>
        <pc:spChg chg="del">
          <ac:chgData name="Tarique, Kashish" userId="52da3aba-4cf1-42d8-8738-df33fccaa101" providerId="ADAL" clId="{E5BA0200-53B1-F343-BF29-9957668B5A6B}" dt="2024-04-17T22:36:37.116" v="203" actId="26606"/>
          <ac:spMkLst>
            <pc:docMk/>
            <pc:sldMk cId="264349161" sldId="263"/>
            <ac:spMk id="3" creationId="{DB06AE98-E17E-38C5-3330-E766E18D92C1}"/>
          </ac:spMkLst>
        </pc:spChg>
        <pc:spChg chg="add">
          <ac:chgData name="Tarique, Kashish" userId="52da3aba-4cf1-42d8-8738-df33fccaa101" providerId="ADAL" clId="{E5BA0200-53B1-F343-BF29-9957668B5A6B}" dt="2024-04-17T22:36:37.116" v="203" actId="26606"/>
          <ac:spMkLst>
            <pc:docMk/>
            <pc:sldMk cId="264349161" sldId="263"/>
            <ac:spMk id="10" creationId="{B50AB553-2A96-4A92-96F2-93548E096954}"/>
          </ac:spMkLst>
        </pc:spChg>
        <pc:graphicFrameChg chg="add mod">
          <ac:chgData name="Tarique, Kashish" userId="52da3aba-4cf1-42d8-8738-df33fccaa101" providerId="ADAL" clId="{E5BA0200-53B1-F343-BF29-9957668B5A6B}" dt="2024-04-17T22:36:44.232" v="205" actId="478"/>
          <ac:graphicFrameMkLst>
            <pc:docMk/>
            <pc:sldMk cId="264349161" sldId="263"/>
            <ac:graphicFrameMk id="5" creationId="{155A71A9-ADCF-35F7-EBE2-E4D0EFC07C9C}"/>
          </ac:graphicFrameMkLst>
        </pc:graphicFrameChg>
        <pc:picChg chg="add">
          <ac:chgData name="Tarique, Kashish" userId="52da3aba-4cf1-42d8-8738-df33fccaa101" providerId="ADAL" clId="{E5BA0200-53B1-F343-BF29-9957668B5A6B}" dt="2024-04-17T22:36:37.116" v="203" actId="26606"/>
          <ac:picMkLst>
            <pc:docMk/>
            <pc:sldMk cId="264349161" sldId="263"/>
            <ac:picMk id="6" creationId="{A42C0A8F-9AD7-07BD-8AB1-61A83972E436}"/>
          </ac:picMkLst>
        </pc:picChg>
      </pc:sldChg>
      <pc:sldChg chg="addSp delSp modSp mod setBg delDesignElem">
        <pc:chgData name="Tarique, Kashish" userId="52da3aba-4cf1-42d8-8738-df33fccaa101" providerId="ADAL" clId="{E5BA0200-53B1-F343-BF29-9957668B5A6B}" dt="2024-04-18T06:42:54.886" v="1166" actId="20577"/>
        <pc:sldMkLst>
          <pc:docMk/>
          <pc:sldMk cId="726406043" sldId="268"/>
        </pc:sldMkLst>
        <pc:spChg chg="mod">
          <ac:chgData name="Tarique, Kashish" userId="52da3aba-4cf1-42d8-8738-df33fccaa101" providerId="ADAL" clId="{E5BA0200-53B1-F343-BF29-9957668B5A6B}" dt="2024-04-18T06:05:59.083" v="954" actId="27636"/>
          <ac:spMkLst>
            <pc:docMk/>
            <pc:sldMk cId="726406043" sldId="268"/>
            <ac:spMk id="2" creationId="{6194CF15-3876-13AB-9AF5-B9C6835673E7}"/>
          </ac:spMkLst>
        </pc:spChg>
        <pc:spChg chg="add del mod">
          <ac:chgData name="Tarique, Kashish" userId="52da3aba-4cf1-42d8-8738-df33fccaa101" providerId="ADAL" clId="{E5BA0200-53B1-F343-BF29-9957668B5A6B}" dt="2024-04-18T04:47:36.996" v="299"/>
          <ac:spMkLst>
            <pc:docMk/>
            <pc:sldMk cId="726406043" sldId="268"/>
            <ac:spMk id="3" creationId="{F8569213-F729-1BD0-D268-52F780EE2153}"/>
          </ac:spMkLst>
        </pc:spChg>
        <pc:spChg chg="add del mod ord">
          <ac:chgData name="Tarique, Kashish" userId="52da3aba-4cf1-42d8-8738-df33fccaa101" providerId="ADAL" clId="{E5BA0200-53B1-F343-BF29-9957668B5A6B}" dt="2024-04-18T06:03:43.787" v="914" actId="26606"/>
          <ac:spMkLst>
            <pc:docMk/>
            <pc:sldMk cId="726406043" sldId="268"/>
            <ac:spMk id="7" creationId="{E7100817-239A-6769-E5AE-B6DCCAD1C88A}"/>
          </ac:spMkLst>
        </pc:spChg>
        <pc:spChg chg="add del mod ord">
          <ac:chgData name="Tarique, Kashish" userId="52da3aba-4cf1-42d8-8738-df33fccaa101" providerId="ADAL" clId="{E5BA0200-53B1-F343-BF29-9957668B5A6B}" dt="2024-04-18T04:48:44.236" v="331" actId="26606"/>
          <ac:spMkLst>
            <pc:docMk/>
            <pc:sldMk cId="726406043" sldId="268"/>
            <ac:spMk id="14" creationId="{67EE450D-F48D-852E-F86B-7C45E1C41F48}"/>
          </ac:spMkLst>
        </pc:spChg>
        <pc:spChg chg="add del">
          <ac:chgData name="Tarique, Kashish" userId="52da3aba-4cf1-42d8-8738-df33fccaa101" providerId="ADAL" clId="{E5BA0200-53B1-F343-BF29-9957668B5A6B}" dt="2024-04-18T04:47:13.246" v="285" actId="26606"/>
          <ac:spMkLst>
            <pc:docMk/>
            <pc:sldMk cId="726406043" sldId="268"/>
            <ac:spMk id="19" creationId="{B23FE733-F95B-4DF6-AFC5-BEEB3577C494}"/>
          </ac:spMkLst>
        </pc:spChg>
        <pc:spChg chg="add del">
          <ac:chgData name="Tarique, Kashish" userId="52da3aba-4cf1-42d8-8738-df33fccaa101" providerId="ADAL" clId="{E5BA0200-53B1-F343-BF29-9957668B5A6B}" dt="2024-04-18T04:47:13.246" v="285" actId="26606"/>
          <ac:spMkLst>
            <pc:docMk/>
            <pc:sldMk cId="726406043" sldId="268"/>
            <ac:spMk id="21" creationId="{9080D120-BD54-46E1-BA37-82F5E8089E90}"/>
          </ac:spMkLst>
        </pc:spChg>
        <pc:spChg chg="add del">
          <ac:chgData name="Tarique, Kashish" userId="52da3aba-4cf1-42d8-8738-df33fccaa101" providerId="ADAL" clId="{E5BA0200-53B1-F343-BF29-9957668B5A6B}" dt="2024-04-18T04:47:13.246" v="285" actId="26606"/>
          <ac:spMkLst>
            <pc:docMk/>
            <pc:sldMk cId="726406043" sldId="268"/>
            <ac:spMk id="23" creationId="{81D83946-74FA-498A-AC80-9926F041B5C5}"/>
          </ac:spMkLst>
        </pc:spChg>
        <pc:spChg chg="add del">
          <ac:chgData name="Tarique, Kashish" userId="52da3aba-4cf1-42d8-8738-df33fccaa101" providerId="ADAL" clId="{E5BA0200-53B1-F343-BF29-9957668B5A6B}" dt="2024-04-18T04:47:13.246" v="285" actId="26606"/>
          <ac:spMkLst>
            <pc:docMk/>
            <pc:sldMk cId="726406043" sldId="268"/>
            <ac:spMk id="25" creationId="{5060D983-8B52-443A-8183-2A1DE05618B5}"/>
          </ac:spMkLst>
        </pc:spChg>
        <pc:spChg chg="add del">
          <ac:chgData name="Tarique, Kashish" userId="52da3aba-4cf1-42d8-8738-df33fccaa101" providerId="ADAL" clId="{E5BA0200-53B1-F343-BF29-9957668B5A6B}" dt="2024-04-18T04:47:16.772" v="287" actId="26606"/>
          <ac:spMkLst>
            <pc:docMk/>
            <pc:sldMk cId="726406043" sldId="268"/>
            <ac:spMk id="27" creationId="{352BEC0E-22F8-46D0-9632-375DB541B06C}"/>
          </ac:spMkLst>
        </pc:spChg>
        <pc:spChg chg="add del">
          <ac:chgData name="Tarique, Kashish" userId="52da3aba-4cf1-42d8-8738-df33fccaa101" providerId="ADAL" clId="{E5BA0200-53B1-F343-BF29-9957668B5A6B}" dt="2024-04-18T04:47:16.772" v="287" actId="26606"/>
          <ac:spMkLst>
            <pc:docMk/>
            <pc:sldMk cId="726406043" sldId="268"/>
            <ac:spMk id="28" creationId="{3FCFB1DE-0B7E-48CC-BA90-B2AB0889F9D6}"/>
          </ac:spMkLst>
        </pc:spChg>
        <pc:spChg chg="add del">
          <ac:chgData name="Tarique, Kashish" userId="52da3aba-4cf1-42d8-8738-df33fccaa101" providerId="ADAL" clId="{E5BA0200-53B1-F343-BF29-9957668B5A6B}" dt="2024-04-18T04:47:19.621" v="289" actId="26606"/>
          <ac:spMkLst>
            <pc:docMk/>
            <pc:sldMk cId="726406043" sldId="268"/>
            <ac:spMk id="30" creationId="{69D47016-023F-44BD-981C-50E7A10A6609}"/>
          </ac:spMkLst>
        </pc:spChg>
        <pc:spChg chg="add del">
          <ac:chgData name="Tarique, Kashish" userId="52da3aba-4cf1-42d8-8738-df33fccaa101" providerId="ADAL" clId="{E5BA0200-53B1-F343-BF29-9957668B5A6B}" dt="2024-04-18T04:47:19.621" v="289" actId="26606"/>
          <ac:spMkLst>
            <pc:docMk/>
            <pc:sldMk cId="726406043" sldId="268"/>
            <ac:spMk id="31" creationId="{6D8B37B0-0682-433E-BC8D-498C04ABD9A7}"/>
          </ac:spMkLst>
        </pc:spChg>
        <pc:spChg chg="add del">
          <ac:chgData name="Tarique, Kashish" userId="52da3aba-4cf1-42d8-8738-df33fccaa101" providerId="ADAL" clId="{E5BA0200-53B1-F343-BF29-9957668B5A6B}" dt="2024-04-18T04:48:44.236" v="331" actId="26606"/>
          <ac:spMkLst>
            <pc:docMk/>
            <pc:sldMk cId="726406043" sldId="268"/>
            <ac:spMk id="33" creationId="{49B9E8A9-352D-4DCB-9485-C777000D4979}"/>
          </ac:spMkLst>
        </pc:spChg>
        <pc:spChg chg="add del">
          <ac:chgData name="Tarique, Kashish" userId="52da3aba-4cf1-42d8-8738-df33fccaa101" providerId="ADAL" clId="{E5BA0200-53B1-F343-BF29-9957668B5A6B}" dt="2024-04-18T04:48:44.236" v="331" actId="26606"/>
          <ac:spMkLst>
            <pc:docMk/>
            <pc:sldMk cId="726406043" sldId="268"/>
            <ac:spMk id="34" creationId="{C2A9B0E5-C2C1-4B85-99A9-117A659D5FE0}"/>
          </ac:spMkLst>
        </pc:spChg>
        <pc:spChg chg="add del">
          <ac:chgData name="Tarique, Kashish" userId="52da3aba-4cf1-42d8-8738-df33fccaa101" providerId="ADAL" clId="{E5BA0200-53B1-F343-BF29-9957668B5A6B}" dt="2024-04-18T04:48:44.236" v="331" actId="26606"/>
          <ac:spMkLst>
            <pc:docMk/>
            <pc:sldMk cId="726406043" sldId="268"/>
            <ac:spMk id="35" creationId="{3A8AEACA-9535-4BE8-A91B-8BE82BA54751}"/>
          </ac:spMkLst>
        </pc:spChg>
        <pc:spChg chg="add del">
          <ac:chgData name="Tarique, Kashish" userId="52da3aba-4cf1-42d8-8738-df33fccaa101" providerId="ADAL" clId="{E5BA0200-53B1-F343-BF29-9957668B5A6B}" dt="2024-04-18T04:48:19.629" v="306" actId="26606"/>
          <ac:spMkLst>
            <pc:docMk/>
            <pc:sldMk cId="726406043" sldId="268"/>
            <ac:spMk id="40" creationId="{B23FE733-F95B-4DF6-AFC5-BEEB3577C494}"/>
          </ac:spMkLst>
        </pc:spChg>
        <pc:spChg chg="add del">
          <ac:chgData name="Tarique, Kashish" userId="52da3aba-4cf1-42d8-8738-df33fccaa101" providerId="ADAL" clId="{E5BA0200-53B1-F343-BF29-9957668B5A6B}" dt="2024-04-18T04:48:19.629" v="306" actId="26606"/>
          <ac:spMkLst>
            <pc:docMk/>
            <pc:sldMk cId="726406043" sldId="268"/>
            <ac:spMk id="42" creationId="{9080D120-BD54-46E1-BA37-82F5E8089E90}"/>
          </ac:spMkLst>
        </pc:spChg>
        <pc:spChg chg="add del">
          <ac:chgData name="Tarique, Kashish" userId="52da3aba-4cf1-42d8-8738-df33fccaa101" providerId="ADAL" clId="{E5BA0200-53B1-F343-BF29-9957668B5A6B}" dt="2024-04-18T04:48:19.629" v="306" actId="26606"/>
          <ac:spMkLst>
            <pc:docMk/>
            <pc:sldMk cId="726406043" sldId="268"/>
            <ac:spMk id="44" creationId="{81D83946-74FA-498A-AC80-9926F041B5C5}"/>
          </ac:spMkLst>
        </pc:spChg>
        <pc:spChg chg="add del">
          <ac:chgData name="Tarique, Kashish" userId="52da3aba-4cf1-42d8-8738-df33fccaa101" providerId="ADAL" clId="{E5BA0200-53B1-F343-BF29-9957668B5A6B}" dt="2024-04-18T04:48:19.629" v="306" actId="26606"/>
          <ac:spMkLst>
            <pc:docMk/>
            <pc:sldMk cId="726406043" sldId="268"/>
            <ac:spMk id="46" creationId="{5060D983-8B52-443A-8183-2A1DE05618B5}"/>
          </ac:spMkLst>
        </pc:spChg>
        <pc:spChg chg="add del">
          <ac:chgData name="Tarique, Kashish" userId="52da3aba-4cf1-42d8-8738-df33fccaa101" providerId="ADAL" clId="{E5BA0200-53B1-F343-BF29-9957668B5A6B}" dt="2024-04-18T04:48:21.364" v="308" actId="26606"/>
          <ac:spMkLst>
            <pc:docMk/>
            <pc:sldMk cId="726406043" sldId="268"/>
            <ac:spMk id="48" creationId="{352BEC0E-22F8-46D0-9632-375DB541B06C}"/>
          </ac:spMkLst>
        </pc:spChg>
        <pc:spChg chg="add del">
          <ac:chgData name="Tarique, Kashish" userId="52da3aba-4cf1-42d8-8738-df33fccaa101" providerId="ADAL" clId="{E5BA0200-53B1-F343-BF29-9957668B5A6B}" dt="2024-04-18T04:48:21.364" v="308" actId="26606"/>
          <ac:spMkLst>
            <pc:docMk/>
            <pc:sldMk cId="726406043" sldId="268"/>
            <ac:spMk id="49" creationId="{3FCFB1DE-0B7E-48CC-BA90-B2AB0889F9D6}"/>
          </ac:spMkLst>
        </pc:spChg>
        <pc:spChg chg="add del">
          <ac:chgData name="Tarique, Kashish" userId="52da3aba-4cf1-42d8-8738-df33fccaa101" providerId="ADAL" clId="{E5BA0200-53B1-F343-BF29-9957668B5A6B}" dt="2024-04-18T04:48:30.652" v="318" actId="26606"/>
          <ac:spMkLst>
            <pc:docMk/>
            <pc:sldMk cId="726406043" sldId="268"/>
            <ac:spMk id="50" creationId="{19C9EAEA-39D0-4B0E-A0EB-51E7B26740B1}"/>
          </ac:spMkLst>
        </pc:spChg>
        <pc:spChg chg="add del">
          <ac:chgData name="Tarique, Kashish" userId="52da3aba-4cf1-42d8-8738-df33fccaa101" providerId="ADAL" clId="{E5BA0200-53B1-F343-BF29-9957668B5A6B}" dt="2024-04-18T04:48:25.711" v="310" actId="26606"/>
          <ac:spMkLst>
            <pc:docMk/>
            <pc:sldMk cId="726406043" sldId="268"/>
            <ac:spMk id="51" creationId="{115719BB-48A7-4AF4-BB91-DC82E0DF727D}"/>
          </ac:spMkLst>
        </pc:spChg>
        <pc:spChg chg="add del">
          <ac:chgData name="Tarique, Kashish" userId="52da3aba-4cf1-42d8-8738-df33fccaa101" providerId="ADAL" clId="{E5BA0200-53B1-F343-BF29-9957668B5A6B}" dt="2024-04-18T04:48:25.711" v="310" actId="26606"/>
          <ac:spMkLst>
            <pc:docMk/>
            <pc:sldMk cId="726406043" sldId="268"/>
            <ac:spMk id="52" creationId="{10973A55-5440-4A99-B526-B5812E46271E}"/>
          </ac:spMkLst>
        </pc:spChg>
        <pc:spChg chg="add del">
          <ac:chgData name="Tarique, Kashish" userId="52da3aba-4cf1-42d8-8738-df33fccaa101" providerId="ADAL" clId="{E5BA0200-53B1-F343-BF29-9957668B5A6B}" dt="2024-04-18T04:48:25.711" v="310" actId="26606"/>
          <ac:spMkLst>
            <pc:docMk/>
            <pc:sldMk cId="726406043" sldId="268"/>
            <ac:spMk id="53" creationId="{A9682493-588A-4D52-98F6-FBBD80C07ECB}"/>
          </ac:spMkLst>
        </pc:spChg>
        <pc:spChg chg="add del">
          <ac:chgData name="Tarique, Kashish" userId="52da3aba-4cf1-42d8-8738-df33fccaa101" providerId="ADAL" clId="{E5BA0200-53B1-F343-BF29-9957668B5A6B}" dt="2024-04-18T04:48:25.711" v="310" actId="26606"/>
          <ac:spMkLst>
            <pc:docMk/>
            <pc:sldMk cId="726406043" sldId="268"/>
            <ac:spMk id="54" creationId="{FBEC5A7A-ADE4-48D9-B89C-2BA1C9110632}"/>
          </ac:spMkLst>
        </pc:spChg>
        <pc:spChg chg="add del">
          <ac:chgData name="Tarique, Kashish" userId="52da3aba-4cf1-42d8-8738-df33fccaa101" providerId="ADAL" clId="{E5BA0200-53B1-F343-BF29-9957668B5A6B}" dt="2024-04-18T04:48:25.711" v="310" actId="26606"/>
          <ac:spMkLst>
            <pc:docMk/>
            <pc:sldMk cId="726406043" sldId="268"/>
            <ac:spMk id="55" creationId="{82095FCE-EF05-4443-B97A-85DEE3A5CA17}"/>
          </ac:spMkLst>
        </pc:spChg>
        <pc:spChg chg="add del">
          <ac:chgData name="Tarique, Kashish" userId="52da3aba-4cf1-42d8-8738-df33fccaa101" providerId="ADAL" clId="{E5BA0200-53B1-F343-BF29-9957668B5A6B}" dt="2024-04-18T04:48:27.290" v="312" actId="26606"/>
          <ac:spMkLst>
            <pc:docMk/>
            <pc:sldMk cId="726406043" sldId="268"/>
            <ac:spMk id="57" creationId="{149FB5C3-7336-4FE0-A30C-CC0A3646D499}"/>
          </ac:spMkLst>
        </pc:spChg>
        <pc:spChg chg="add del">
          <ac:chgData name="Tarique, Kashish" userId="52da3aba-4cf1-42d8-8738-df33fccaa101" providerId="ADAL" clId="{E5BA0200-53B1-F343-BF29-9957668B5A6B}" dt="2024-04-18T04:48:27.290" v="312" actId="26606"/>
          <ac:spMkLst>
            <pc:docMk/>
            <pc:sldMk cId="726406043" sldId="268"/>
            <ac:spMk id="60" creationId="{0DA909B4-15FF-46A6-8A7F-7AEF977FE9ED}"/>
          </ac:spMkLst>
        </pc:spChg>
        <pc:spChg chg="add del">
          <ac:chgData name="Tarique, Kashish" userId="52da3aba-4cf1-42d8-8738-df33fccaa101" providerId="ADAL" clId="{E5BA0200-53B1-F343-BF29-9957668B5A6B}" dt="2024-04-18T04:48:27.290" v="312" actId="26606"/>
          <ac:spMkLst>
            <pc:docMk/>
            <pc:sldMk cId="726406043" sldId="268"/>
            <ac:spMk id="61" creationId="{1382A32C-5B0C-4B1C-A074-76C6DBCC9F87}"/>
          </ac:spMkLst>
        </pc:spChg>
        <pc:spChg chg="add del">
          <ac:chgData name="Tarique, Kashish" userId="52da3aba-4cf1-42d8-8738-df33fccaa101" providerId="ADAL" clId="{E5BA0200-53B1-F343-BF29-9957668B5A6B}" dt="2024-04-18T04:48:28.320" v="314" actId="26606"/>
          <ac:spMkLst>
            <pc:docMk/>
            <pc:sldMk cId="726406043" sldId="268"/>
            <ac:spMk id="63" creationId="{A51A0227-072A-4F5F-928C-E2C3E5CCD10C}"/>
          </ac:spMkLst>
        </pc:spChg>
        <pc:spChg chg="add del">
          <ac:chgData name="Tarique, Kashish" userId="52da3aba-4cf1-42d8-8738-df33fccaa101" providerId="ADAL" clId="{E5BA0200-53B1-F343-BF29-9957668B5A6B}" dt="2024-04-18T04:48:28.320" v="314" actId="26606"/>
          <ac:spMkLst>
            <pc:docMk/>
            <pc:sldMk cId="726406043" sldId="268"/>
            <ac:spMk id="64" creationId="{35D99776-4B38-47DF-A302-11AD9AF87ACA}"/>
          </ac:spMkLst>
        </pc:spChg>
        <pc:spChg chg="add del">
          <ac:chgData name="Tarique, Kashish" userId="52da3aba-4cf1-42d8-8738-df33fccaa101" providerId="ADAL" clId="{E5BA0200-53B1-F343-BF29-9957668B5A6B}" dt="2024-04-18T04:48:29.545" v="316" actId="26606"/>
          <ac:spMkLst>
            <pc:docMk/>
            <pc:sldMk cId="726406043" sldId="268"/>
            <ac:spMk id="66" creationId="{B5DAA40F-4F28-4316-934E-C55D7C3AA018}"/>
          </ac:spMkLst>
        </pc:spChg>
        <pc:spChg chg="add del">
          <ac:chgData name="Tarique, Kashish" userId="52da3aba-4cf1-42d8-8738-df33fccaa101" providerId="ADAL" clId="{E5BA0200-53B1-F343-BF29-9957668B5A6B}" dt="2024-04-18T04:48:29.545" v="316" actId="26606"/>
          <ac:spMkLst>
            <pc:docMk/>
            <pc:sldMk cId="726406043" sldId="268"/>
            <ac:spMk id="67" creationId="{F6D467C8-A8E0-468B-B88D-9CEEE37BFC59}"/>
          </ac:spMkLst>
        </pc:spChg>
        <pc:spChg chg="add del">
          <ac:chgData name="Tarique, Kashish" userId="52da3aba-4cf1-42d8-8738-df33fccaa101" providerId="ADAL" clId="{E5BA0200-53B1-F343-BF29-9957668B5A6B}" dt="2024-04-18T04:48:29.545" v="316" actId="26606"/>
          <ac:spMkLst>
            <pc:docMk/>
            <pc:sldMk cId="726406043" sldId="268"/>
            <ac:spMk id="68" creationId="{62677C27-4325-4BE2-B2C9-B721DA9E3CD4}"/>
          </ac:spMkLst>
        </pc:spChg>
        <pc:spChg chg="add del">
          <ac:chgData name="Tarique, Kashish" userId="52da3aba-4cf1-42d8-8738-df33fccaa101" providerId="ADAL" clId="{E5BA0200-53B1-F343-BF29-9957668B5A6B}" dt="2024-04-18T04:48:30.652" v="318" actId="26606"/>
          <ac:spMkLst>
            <pc:docMk/>
            <pc:sldMk cId="726406043" sldId="268"/>
            <ac:spMk id="70" creationId="{AAAE94E3-A7DB-4868-B1E3-E49703488BBC}"/>
          </ac:spMkLst>
        </pc:spChg>
        <pc:spChg chg="add del">
          <ac:chgData name="Tarique, Kashish" userId="52da3aba-4cf1-42d8-8738-df33fccaa101" providerId="ADAL" clId="{E5BA0200-53B1-F343-BF29-9957668B5A6B}" dt="2024-04-18T04:48:30.652" v="318" actId="26606"/>
          <ac:spMkLst>
            <pc:docMk/>
            <pc:sldMk cId="726406043" sldId="268"/>
            <ac:spMk id="73" creationId="{3873B707-463F-40B0-8227-E8CC6C67EB25}"/>
          </ac:spMkLst>
        </pc:spChg>
        <pc:spChg chg="add del">
          <ac:chgData name="Tarique, Kashish" userId="52da3aba-4cf1-42d8-8738-df33fccaa101" providerId="ADAL" clId="{E5BA0200-53B1-F343-BF29-9957668B5A6B}" dt="2024-04-18T04:48:30.652" v="318" actId="26606"/>
          <ac:spMkLst>
            <pc:docMk/>
            <pc:sldMk cId="726406043" sldId="268"/>
            <ac:spMk id="74" creationId="{C13237C8-E62C-4F0D-A318-BD6FB6C2D138}"/>
          </ac:spMkLst>
        </pc:spChg>
        <pc:spChg chg="add del">
          <ac:chgData name="Tarique, Kashish" userId="52da3aba-4cf1-42d8-8738-df33fccaa101" providerId="ADAL" clId="{E5BA0200-53B1-F343-BF29-9957668B5A6B}" dt="2024-04-18T04:48:30.652" v="318" actId="26606"/>
          <ac:spMkLst>
            <pc:docMk/>
            <pc:sldMk cId="726406043" sldId="268"/>
            <ac:spMk id="75" creationId="{8CB5D2D7-DF65-4E86-BFBA-FFB9B5ACEB64}"/>
          </ac:spMkLst>
        </pc:spChg>
        <pc:spChg chg="add del">
          <ac:chgData name="Tarique, Kashish" userId="52da3aba-4cf1-42d8-8738-df33fccaa101" providerId="ADAL" clId="{E5BA0200-53B1-F343-BF29-9957668B5A6B}" dt="2024-04-18T04:48:32.383" v="320" actId="26606"/>
          <ac:spMkLst>
            <pc:docMk/>
            <pc:sldMk cId="726406043" sldId="268"/>
            <ac:spMk id="77" creationId="{49B9E8A9-352D-4DCB-9485-C777000D4979}"/>
          </ac:spMkLst>
        </pc:spChg>
        <pc:spChg chg="add del">
          <ac:chgData name="Tarique, Kashish" userId="52da3aba-4cf1-42d8-8738-df33fccaa101" providerId="ADAL" clId="{E5BA0200-53B1-F343-BF29-9957668B5A6B}" dt="2024-04-18T04:48:32.383" v="320" actId="26606"/>
          <ac:spMkLst>
            <pc:docMk/>
            <pc:sldMk cId="726406043" sldId="268"/>
            <ac:spMk id="78" creationId="{C2A9B0E5-C2C1-4B85-99A9-117A659D5FE0}"/>
          </ac:spMkLst>
        </pc:spChg>
        <pc:spChg chg="add del">
          <ac:chgData name="Tarique, Kashish" userId="52da3aba-4cf1-42d8-8738-df33fccaa101" providerId="ADAL" clId="{E5BA0200-53B1-F343-BF29-9957668B5A6B}" dt="2024-04-18T04:48:32.383" v="320" actId="26606"/>
          <ac:spMkLst>
            <pc:docMk/>
            <pc:sldMk cId="726406043" sldId="268"/>
            <ac:spMk id="79" creationId="{3A8AEACA-9535-4BE8-A91B-8BE82BA54751}"/>
          </ac:spMkLst>
        </pc:spChg>
        <pc:spChg chg="add del">
          <ac:chgData name="Tarique, Kashish" userId="52da3aba-4cf1-42d8-8738-df33fccaa101" providerId="ADAL" clId="{E5BA0200-53B1-F343-BF29-9957668B5A6B}" dt="2024-04-18T04:48:33.900" v="322" actId="26606"/>
          <ac:spMkLst>
            <pc:docMk/>
            <pc:sldMk cId="726406043" sldId="268"/>
            <ac:spMk id="81" creationId="{49B9E8A9-352D-4DCB-9485-C777000D4979}"/>
          </ac:spMkLst>
        </pc:spChg>
        <pc:spChg chg="add del">
          <ac:chgData name="Tarique, Kashish" userId="52da3aba-4cf1-42d8-8738-df33fccaa101" providerId="ADAL" clId="{E5BA0200-53B1-F343-BF29-9957668B5A6B}" dt="2024-04-18T04:48:33.900" v="322" actId="26606"/>
          <ac:spMkLst>
            <pc:docMk/>
            <pc:sldMk cId="726406043" sldId="268"/>
            <ac:spMk id="82" creationId="{C2A9B0E5-C2C1-4B85-99A9-117A659D5FE0}"/>
          </ac:spMkLst>
        </pc:spChg>
        <pc:spChg chg="add del">
          <ac:chgData name="Tarique, Kashish" userId="52da3aba-4cf1-42d8-8738-df33fccaa101" providerId="ADAL" clId="{E5BA0200-53B1-F343-BF29-9957668B5A6B}" dt="2024-04-18T04:48:33.900" v="322" actId="26606"/>
          <ac:spMkLst>
            <pc:docMk/>
            <pc:sldMk cId="726406043" sldId="268"/>
            <ac:spMk id="83" creationId="{3A8AEACA-9535-4BE8-A91B-8BE82BA54751}"/>
          </ac:spMkLst>
        </pc:spChg>
        <pc:spChg chg="add del">
          <ac:chgData name="Tarique, Kashish" userId="52da3aba-4cf1-42d8-8738-df33fccaa101" providerId="ADAL" clId="{E5BA0200-53B1-F343-BF29-9957668B5A6B}" dt="2024-04-18T04:48:39.043" v="324" actId="26606"/>
          <ac:spMkLst>
            <pc:docMk/>
            <pc:sldMk cId="726406043" sldId="268"/>
            <ac:spMk id="86" creationId="{49B9E8A9-352D-4DCB-9485-C777000D4979}"/>
          </ac:spMkLst>
        </pc:spChg>
        <pc:spChg chg="add del">
          <ac:chgData name="Tarique, Kashish" userId="52da3aba-4cf1-42d8-8738-df33fccaa101" providerId="ADAL" clId="{E5BA0200-53B1-F343-BF29-9957668B5A6B}" dt="2024-04-18T04:48:39.043" v="324" actId="26606"/>
          <ac:spMkLst>
            <pc:docMk/>
            <pc:sldMk cId="726406043" sldId="268"/>
            <ac:spMk id="87" creationId="{C2A9B0E5-C2C1-4B85-99A9-117A659D5FE0}"/>
          </ac:spMkLst>
        </pc:spChg>
        <pc:spChg chg="add del">
          <ac:chgData name="Tarique, Kashish" userId="52da3aba-4cf1-42d8-8738-df33fccaa101" providerId="ADAL" clId="{E5BA0200-53B1-F343-BF29-9957668B5A6B}" dt="2024-04-18T04:48:39.043" v="324" actId="26606"/>
          <ac:spMkLst>
            <pc:docMk/>
            <pc:sldMk cId="726406043" sldId="268"/>
            <ac:spMk id="88" creationId="{3A8AEACA-9535-4BE8-A91B-8BE82BA54751}"/>
          </ac:spMkLst>
        </pc:spChg>
        <pc:spChg chg="add del">
          <ac:chgData name="Tarique, Kashish" userId="52da3aba-4cf1-42d8-8738-df33fccaa101" providerId="ADAL" clId="{E5BA0200-53B1-F343-BF29-9957668B5A6B}" dt="2024-04-18T04:48:39.969" v="326" actId="26606"/>
          <ac:spMkLst>
            <pc:docMk/>
            <pc:sldMk cId="726406043" sldId="268"/>
            <ac:spMk id="91" creationId="{A51A0227-072A-4F5F-928C-E2C3E5CCD10C}"/>
          </ac:spMkLst>
        </pc:spChg>
        <pc:spChg chg="add del">
          <ac:chgData name="Tarique, Kashish" userId="52da3aba-4cf1-42d8-8738-df33fccaa101" providerId="ADAL" clId="{E5BA0200-53B1-F343-BF29-9957668B5A6B}" dt="2024-04-18T04:48:39.969" v="326" actId="26606"/>
          <ac:spMkLst>
            <pc:docMk/>
            <pc:sldMk cId="726406043" sldId="268"/>
            <ac:spMk id="92" creationId="{35D99776-4B38-47DF-A302-11AD9AF87ACA}"/>
          </ac:spMkLst>
        </pc:spChg>
        <pc:spChg chg="add del">
          <ac:chgData name="Tarique, Kashish" userId="52da3aba-4cf1-42d8-8738-df33fccaa101" providerId="ADAL" clId="{E5BA0200-53B1-F343-BF29-9957668B5A6B}" dt="2024-04-18T04:48:39.969" v="326" actId="26606"/>
          <ac:spMkLst>
            <pc:docMk/>
            <pc:sldMk cId="726406043" sldId="268"/>
            <ac:spMk id="93" creationId="{67EE450D-F48D-852E-F86B-7C45E1C41F48}"/>
          </ac:spMkLst>
        </pc:spChg>
        <pc:spChg chg="add del">
          <ac:chgData name="Tarique, Kashish" userId="52da3aba-4cf1-42d8-8738-df33fccaa101" providerId="ADAL" clId="{E5BA0200-53B1-F343-BF29-9957668B5A6B}" dt="2024-04-18T04:48:41.607" v="328" actId="26606"/>
          <ac:spMkLst>
            <pc:docMk/>
            <pc:sldMk cId="726406043" sldId="268"/>
            <ac:spMk id="95" creationId="{149FB5C3-7336-4FE0-A30C-CC0A3646D499}"/>
          </ac:spMkLst>
        </pc:spChg>
        <pc:spChg chg="add del">
          <ac:chgData name="Tarique, Kashish" userId="52da3aba-4cf1-42d8-8738-df33fccaa101" providerId="ADAL" clId="{E5BA0200-53B1-F343-BF29-9957668B5A6B}" dt="2024-04-18T04:48:41.607" v="328" actId="26606"/>
          <ac:spMkLst>
            <pc:docMk/>
            <pc:sldMk cId="726406043" sldId="268"/>
            <ac:spMk id="98" creationId="{0DA909B4-15FF-46A6-8A7F-7AEF977FE9ED}"/>
          </ac:spMkLst>
        </pc:spChg>
        <pc:spChg chg="add del">
          <ac:chgData name="Tarique, Kashish" userId="52da3aba-4cf1-42d8-8738-df33fccaa101" providerId="ADAL" clId="{E5BA0200-53B1-F343-BF29-9957668B5A6B}" dt="2024-04-18T04:48:41.607" v="328" actId="26606"/>
          <ac:spMkLst>
            <pc:docMk/>
            <pc:sldMk cId="726406043" sldId="268"/>
            <ac:spMk id="99" creationId="{1382A32C-5B0C-4B1C-A074-76C6DBCC9F87}"/>
          </ac:spMkLst>
        </pc:spChg>
        <pc:spChg chg="add del">
          <ac:chgData name="Tarique, Kashish" userId="52da3aba-4cf1-42d8-8738-df33fccaa101" providerId="ADAL" clId="{E5BA0200-53B1-F343-BF29-9957668B5A6B}" dt="2024-04-18T04:48:41.607" v="328" actId="26606"/>
          <ac:spMkLst>
            <pc:docMk/>
            <pc:sldMk cId="726406043" sldId="268"/>
            <ac:spMk id="100" creationId="{67EE450D-F48D-852E-F86B-7C45E1C41F48}"/>
          </ac:spMkLst>
        </pc:spChg>
        <pc:spChg chg="add del">
          <ac:chgData name="Tarique, Kashish" userId="52da3aba-4cf1-42d8-8738-df33fccaa101" providerId="ADAL" clId="{E5BA0200-53B1-F343-BF29-9957668B5A6B}" dt="2024-04-18T04:48:44.220" v="330" actId="26606"/>
          <ac:spMkLst>
            <pc:docMk/>
            <pc:sldMk cId="726406043" sldId="268"/>
            <ac:spMk id="102" creationId="{B712E947-0734-45F9-9C4F-41114EC3A33E}"/>
          </ac:spMkLst>
        </pc:spChg>
        <pc:spChg chg="add del">
          <ac:chgData name="Tarique, Kashish" userId="52da3aba-4cf1-42d8-8738-df33fccaa101" providerId="ADAL" clId="{E5BA0200-53B1-F343-BF29-9957668B5A6B}" dt="2024-04-18T04:48:44.220" v="330" actId="26606"/>
          <ac:spMkLst>
            <pc:docMk/>
            <pc:sldMk cId="726406043" sldId="268"/>
            <ac:spMk id="103" creationId="{67EE450D-F48D-852E-F86B-7C45E1C41F48}"/>
          </ac:spMkLst>
        </pc:spChg>
        <pc:spChg chg="add del">
          <ac:chgData name="Tarique, Kashish" userId="52da3aba-4cf1-42d8-8738-df33fccaa101" providerId="ADAL" clId="{E5BA0200-53B1-F343-BF29-9957668B5A6B}" dt="2024-04-18T04:48:44.220" v="330" actId="26606"/>
          <ac:spMkLst>
            <pc:docMk/>
            <pc:sldMk cId="726406043" sldId="268"/>
            <ac:spMk id="104" creationId="{5A65989E-BBD5-44D7-AA86-7AFD5D46BBC0}"/>
          </ac:spMkLst>
        </pc:spChg>
        <pc:spChg chg="add del">
          <ac:chgData name="Tarique, Kashish" userId="52da3aba-4cf1-42d8-8738-df33fccaa101" providerId="ADAL" clId="{E5BA0200-53B1-F343-BF29-9957668B5A6B}" dt="2024-04-18T04:48:44.220" v="330" actId="26606"/>
          <ac:spMkLst>
            <pc:docMk/>
            <pc:sldMk cId="726406043" sldId="268"/>
            <ac:spMk id="105" creationId="{231A2881-D8D7-4A7D-ACA3-E9F849F853D8}"/>
          </ac:spMkLst>
        </pc:spChg>
        <pc:spChg chg="add del">
          <ac:chgData name="Tarique, Kashish" userId="52da3aba-4cf1-42d8-8738-df33fccaa101" providerId="ADAL" clId="{E5BA0200-53B1-F343-BF29-9957668B5A6B}" dt="2024-04-18T04:58:11.670" v="382" actId="26606"/>
          <ac:spMkLst>
            <pc:docMk/>
            <pc:sldMk cId="726406043" sldId="268"/>
            <ac:spMk id="107" creationId="{8F7AFB9A-7364-478C-B48B-8523CDD9AE8D}"/>
          </ac:spMkLst>
        </pc:spChg>
        <pc:spChg chg="add del">
          <ac:chgData name="Tarique, Kashish" userId="52da3aba-4cf1-42d8-8738-df33fccaa101" providerId="ADAL" clId="{E5BA0200-53B1-F343-BF29-9957668B5A6B}" dt="2024-04-18T04:58:11.670" v="382" actId="26606"/>
          <ac:spMkLst>
            <pc:docMk/>
            <pc:sldMk cId="726406043" sldId="268"/>
            <ac:spMk id="108" creationId="{36678033-86B6-40E6-BE90-78D8ED4E3A31}"/>
          </ac:spMkLst>
        </pc:spChg>
        <pc:spChg chg="add del">
          <ac:chgData name="Tarique, Kashish" userId="52da3aba-4cf1-42d8-8738-df33fccaa101" providerId="ADAL" clId="{E5BA0200-53B1-F343-BF29-9957668B5A6B}" dt="2024-04-18T04:58:11.670" v="382" actId="26606"/>
          <ac:spMkLst>
            <pc:docMk/>
            <pc:sldMk cId="726406043" sldId="268"/>
            <ac:spMk id="109" creationId="{D2542E1A-076E-4A34-BB67-2BF961754E0C}"/>
          </ac:spMkLst>
        </pc:spChg>
        <pc:spChg chg="add del">
          <ac:chgData name="Tarique, Kashish" userId="52da3aba-4cf1-42d8-8738-df33fccaa101" providerId="ADAL" clId="{E5BA0200-53B1-F343-BF29-9957668B5A6B}" dt="2024-04-18T04:58:11.670" v="382" actId="26606"/>
          <ac:spMkLst>
            <pc:docMk/>
            <pc:sldMk cId="726406043" sldId="268"/>
            <ac:spMk id="110" creationId="{75C56826-D4E5-42ED-8529-079651CB3005}"/>
          </ac:spMkLst>
        </pc:spChg>
        <pc:spChg chg="add del">
          <ac:chgData name="Tarique, Kashish" userId="52da3aba-4cf1-42d8-8738-df33fccaa101" providerId="ADAL" clId="{E5BA0200-53B1-F343-BF29-9957668B5A6B}" dt="2024-04-18T04:58:11.670" v="382" actId="26606"/>
          <ac:spMkLst>
            <pc:docMk/>
            <pc:sldMk cId="726406043" sldId="268"/>
            <ac:spMk id="111" creationId="{82095FCE-EF05-4443-B97A-85DEE3A5CA17}"/>
          </ac:spMkLst>
        </pc:spChg>
        <pc:spChg chg="add mod ord">
          <ac:chgData name="Tarique, Kashish" userId="52da3aba-4cf1-42d8-8738-df33fccaa101" providerId="ADAL" clId="{E5BA0200-53B1-F343-BF29-9957668B5A6B}" dt="2024-04-18T06:42:54.886" v="1166" actId="20577"/>
          <ac:spMkLst>
            <pc:docMk/>
            <pc:sldMk cId="726406043" sldId="268"/>
            <ac:spMk id="112" creationId="{67EE450D-F48D-852E-F86B-7C45E1C41F48}"/>
          </ac:spMkLst>
        </pc:spChg>
        <pc:spChg chg="add">
          <ac:chgData name="Tarique, Kashish" userId="52da3aba-4cf1-42d8-8738-df33fccaa101" providerId="ADAL" clId="{E5BA0200-53B1-F343-BF29-9957668B5A6B}" dt="2024-04-18T05:33:27.580" v="697" actId="26606"/>
          <ac:spMkLst>
            <pc:docMk/>
            <pc:sldMk cId="726406043" sldId="268"/>
            <ac:spMk id="114" creationId="{959C6B72-F8E6-4281-8F3E-93FC0DC98039}"/>
          </ac:spMkLst>
        </pc:spChg>
        <pc:spChg chg="add">
          <ac:chgData name="Tarique, Kashish" userId="52da3aba-4cf1-42d8-8738-df33fccaa101" providerId="ADAL" clId="{E5BA0200-53B1-F343-BF29-9957668B5A6B}" dt="2024-04-18T05:33:27.580" v="697" actId="26606"/>
          <ac:spMkLst>
            <pc:docMk/>
            <pc:sldMk cId="726406043" sldId="268"/>
            <ac:spMk id="115" creationId="{490234EE-E0D8-4805-9227-CCEAC601691F}"/>
          </ac:spMkLst>
        </pc:spChg>
        <pc:spChg chg="add">
          <ac:chgData name="Tarique, Kashish" userId="52da3aba-4cf1-42d8-8738-df33fccaa101" providerId="ADAL" clId="{E5BA0200-53B1-F343-BF29-9957668B5A6B}" dt="2024-04-18T04:58:11.670" v="382" actId="26606"/>
          <ac:spMkLst>
            <pc:docMk/>
            <pc:sldMk cId="726406043" sldId="268"/>
            <ac:spMk id="117" creationId="{352BEC0E-22F8-46D0-9632-375DB541B06C}"/>
          </ac:spMkLst>
        </pc:spChg>
        <pc:spChg chg="add">
          <ac:chgData name="Tarique, Kashish" userId="52da3aba-4cf1-42d8-8738-df33fccaa101" providerId="ADAL" clId="{E5BA0200-53B1-F343-BF29-9957668B5A6B}" dt="2024-04-18T04:58:11.670" v="382" actId="26606"/>
          <ac:spMkLst>
            <pc:docMk/>
            <pc:sldMk cId="726406043" sldId="268"/>
            <ac:spMk id="119" creationId="{3FCFB1DE-0B7E-48CC-BA90-B2AB0889F9D6}"/>
          </ac:spMkLst>
        </pc:spChg>
        <pc:spChg chg="add del">
          <ac:chgData name="Tarique, Kashish" userId="52da3aba-4cf1-42d8-8738-df33fccaa101" providerId="ADAL" clId="{E5BA0200-53B1-F343-BF29-9957668B5A6B}" dt="2024-04-18T05:54:06.492" v="840" actId="26606"/>
          <ac:spMkLst>
            <pc:docMk/>
            <pc:sldMk cId="726406043" sldId="268"/>
            <ac:spMk id="120" creationId="{AF6CB648-9554-488A-B457-99CAAD1DA528}"/>
          </ac:spMkLst>
        </pc:spChg>
        <pc:spChg chg="add del">
          <ac:chgData name="Tarique, Kashish" userId="52da3aba-4cf1-42d8-8738-df33fccaa101" providerId="ADAL" clId="{E5BA0200-53B1-F343-BF29-9957668B5A6B}" dt="2024-04-18T05:54:06.492" v="840" actId="26606"/>
          <ac:spMkLst>
            <pc:docMk/>
            <pc:sldMk cId="726406043" sldId="268"/>
            <ac:spMk id="122" creationId="{477B3D0A-9C0E-8E65-3091-732A717D34B0}"/>
          </ac:spMkLst>
        </pc:spChg>
        <pc:spChg chg="add del">
          <ac:chgData name="Tarique, Kashish" userId="52da3aba-4cf1-42d8-8738-df33fccaa101" providerId="ADAL" clId="{E5BA0200-53B1-F343-BF29-9957668B5A6B}" dt="2024-04-18T05:53:39.761" v="819" actId="26606"/>
          <ac:spMkLst>
            <pc:docMk/>
            <pc:sldMk cId="726406043" sldId="268"/>
            <ac:spMk id="127" creationId="{D75A5B51-0925-4835-8511-A0DD17EAA97C}"/>
          </ac:spMkLst>
        </pc:spChg>
        <pc:spChg chg="add del">
          <ac:chgData name="Tarique, Kashish" userId="52da3aba-4cf1-42d8-8738-df33fccaa101" providerId="ADAL" clId="{E5BA0200-53B1-F343-BF29-9957668B5A6B}" dt="2024-04-18T05:53:39.761" v="819" actId="26606"/>
          <ac:spMkLst>
            <pc:docMk/>
            <pc:sldMk cId="726406043" sldId="268"/>
            <ac:spMk id="129" creationId="{5CDFD20D-8E4F-4E3A-AF87-93F23E0DBFB3}"/>
          </ac:spMkLst>
        </pc:spChg>
        <pc:spChg chg="add del">
          <ac:chgData name="Tarique, Kashish" userId="52da3aba-4cf1-42d8-8738-df33fccaa101" providerId="ADAL" clId="{E5BA0200-53B1-F343-BF29-9957668B5A6B}" dt="2024-04-18T05:53:41.532" v="821" actId="26606"/>
          <ac:spMkLst>
            <pc:docMk/>
            <pc:sldMk cId="726406043" sldId="268"/>
            <ac:spMk id="131" creationId="{53B475F8-50AE-46A0-9943-B2B63183D50C}"/>
          </ac:spMkLst>
        </pc:spChg>
        <pc:spChg chg="add del">
          <ac:chgData name="Tarique, Kashish" userId="52da3aba-4cf1-42d8-8738-df33fccaa101" providerId="ADAL" clId="{E5BA0200-53B1-F343-BF29-9957668B5A6B}" dt="2024-04-18T05:53:41.532" v="821" actId="26606"/>
          <ac:spMkLst>
            <pc:docMk/>
            <pc:sldMk cId="726406043" sldId="268"/>
            <ac:spMk id="132" creationId="{75F6FDB4-2351-48C2-A863-2364A02343C0}"/>
          </ac:spMkLst>
        </pc:spChg>
        <pc:spChg chg="add del">
          <ac:chgData name="Tarique, Kashish" userId="52da3aba-4cf1-42d8-8738-df33fccaa101" providerId="ADAL" clId="{E5BA0200-53B1-F343-BF29-9957668B5A6B}" dt="2024-04-18T05:53:52.384" v="829" actId="26606"/>
          <ac:spMkLst>
            <pc:docMk/>
            <pc:sldMk cId="726406043" sldId="268"/>
            <ac:spMk id="133" creationId="{FE43805F-24A6-46A4-B19B-54F28347355C}"/>
          </ac:spMkLst>
        </pc:spChg>
        <pc:spChg chg="add del">
          <ac:chgData name="Tarique, Kashish" userId="52da3aba-4cf1-42d8-8738-df33fccaa101" providerId="ADAL" clId="{E5BA0200-53B1-F343-BF29-9957668B5A6B}" dt="2024-04-18T05:53:43.139" v="823" actId="26606"/>
          <ac:spMkLst>
            <pc:docMk/>
            <pc:sldMk cId="726406043" sldId="268"/>
            <ac:spMk id="134" creationId="{959C6B72-F8E6-4281-8F3E-93FC0DC98039}"/>
          </ac:spMkLst>
        </pc:spChg>
        <pc:spChg chg="add del">
          <ac:chgData name="Tarique, Kashish" userId="52da3aba-4cf1-42d8-8738-df33fccaa101" providerId="ADAL" clId="{E5BA0200-53B1-F343-BF29-9957668B5A6B}" dt="2024-04-18T05:53:43.139" v="823" actId="26606"/>
          <ac:spMkLst>
            <pc:docMk/>
            <pc:sldMk cId="726406043" sldId="268"/>
            <ac:spMk id="136" creationId="{490234EE-E0D8-4805-9227-CCEAC601691F}"/>
          </ac:spMkLst>
        </pc:spChg>
        <pc:spChg chg="add del">
          <ac:chgData name="Tarique, Kashish" userId="52da3aba-4cf1-42d8-8738-df33fccaa101" providerId="ADAL" clId="{E5BA0200-53B1-F343-BF29-9957668B5A6B}" dt="2024-04-18T05:53:44.886" v="825" actId="26606"/>
          <ac:spMkLst>
            <pc:docMk/>
            <pc:sldMk cId="726406043" sldId="268"/>
            <ac:spMk id="138" creationId="{AE6CA01B-0DEB-4E9A-9768-B728DA42C1D4}"/>
          </ac:spMkLst>
        </pc:spChg>
        <pc:spChg chg="add del">
          <ac:chgData name="Tarique, Kashish" userId="52da3aba-4cf1-42d8-8738-df33fccaa101" providerId="ADAL" clId="{E5BA0200-53B1-F343-BF29-9957668B5A6B}" dt="2024-04-18T05:26:53.448" v="621" actId="26606"/>
          <ac:spMkLst>
            <pc:docMk/>
            <pc:sldMk cId="726406043" sldId="268"/>
            <ac:spMk id="142" creationId="{B23FE733-F95B-4DF6-AFC5-BEEB3577C494}"/>
          </ac:spMkLst>
        </pc:spChg>
        <pc:spChg chg="add del">
          <ac:chgData name="Tarique, Kashish" userId="52da3aba-4cf1-42d8-8738-df33fccaa101" providerId="ADAL" clId="{E5BA0200-53B1-F343-BF29-9957668B5A6B}" dt="2024-04-18T05:26:53.448" v="621" actId="26606"/>
          <ac:spMkLst>
            <pc:docMk/>
            <pc:sldMk cId="726406043" sldId="268"/>
            <ac:spMk id="144" creationId="{9080D120-BD54-46E1-BA37-82F5E8089E90}"/>
          </ac:spMkLst>
        </pc:spChg>
        <pc:spChg chg="add del">
          <ac:chgData name="Tarique, Kashish" userId="52da3aba-4cf1-42d8-8738-df33fccaa101" providerId="ADAL" clId="{E5BA0200-53B1-F343-BF29-9957668B5A6B}" dt="2024-04-18T05:53:50.372" v="827" actId="26606"/>
          <ac:spMkLst>
            <pc:docMk/>
            <pc:sldMk cId="726406043" sldId="268"/>
            <ac:spMk id="145" creationId="{4E37AFD8-49EE-4E57-8DAD-71736702727A}"/>
          </ac:spMkLst>
        </pc:spChg>
        <pc:spChg chg="add del">
          <ac:chgData name="Tarique, Kashish" userId="52da3aba-4cf1-42d8-8738-df33fccaa101" providerId="ADAL" clId="{E5BA0200-53B1-F343-BF29-9957668B5A6B}" dt="2024-04-18T05:26:53.448" v="621" actId="26606"/>
          <ac:spMkLst>
            <pc:docMk/>
            <pc:sldMk cId="726406043" sldId="268"/>
            <ac:spMk id="146" creationId="{81D83946-74FA-498A-AC80-9926F041B5C5}"/>
          </ac:spMkLst>
        </pc:spChg>
        <pc:spChg chg="add del">
          <ac:chgData name="Tarique, Kashish" userId="52da3aba-4cf1-42d8-8738-df33fccaa101" providerId="ADAL" clId="{E5BA0200-53B1-F343-BF29-9957668B5A6B}" dt="2024-04-18T05:53:50.372" v="827" actId="26606"/>
          <ac:spMkLst>
            <pc:docMk/>
            <pc:sldMk cId="726406043" sldId="268"/>
            <ac:spMk id="147" creationId="{134744D3-B068-4646-83B8-525E6D15DF43}"/>
          </ac:spMkLst>
        </pc:spChg>
        <pc:spChg chg="add del">
          <ac:chgData name="Tarique, Kashish" userId="52da3aba-4cf1-42d8-8738-df33fccaa101" providerId="ADAL" clId="{E5BA0200-53B1-F343-BF29-9957668B5A6B}" dt="2024-04-18T05:26:53.448" v="621" actId="26606"/>
          <ac:spMkLst>
            <pc:docMk/>
            <pc:sldMk cId="726406043" sldId="268"/>
            <ac:spMk id="148" creationId="{5060D983-8B52-443A-8183-2A1DE05618B5}"/>
          </ac:spMkLst>
        </pc:spChg>
        <pc:spChg chg="add del">
          <ac:chgData name="Tarique, Kashish" userId="52da3aba-4cf1-42d8-8738-df33fccaa101" providerId="ADAL" clId="{E5BA0200-53B1-F343-BF29-9957668B5A6B}" dt="2024-04-18T05:53:50.372" v="827" actId="26606"/>
          <ac:spMkLst>
            <pc:docMk/>
            <pc:sldMk cId="726406043" sldId="268"/>
            <ac:spMk id="149" creationId="{15048A18-0381-485F-B557-E17906AE6A95}"/>
          </ac:spMkLst>
        </pc:spChg>
        <pc:spChg chg="add del">
          <ac:chgData name="Tarique, Kashish" userId="52da3aba-4cf1-42d8-8738-df33fccaa101" providerId="ADAL" clId="{E5BA0200-53B1-F343-BF29-9957668B5A6B}" dt="2024-04-18T05:53:52.384" v="829" actId="26606"/>
          <ac:spMkLst>
            <pc:docMk/>
            <pc:sldMk cId="726406043" sldId="268"/>
            <ac:spMk id="151" creationId="{A016CB47-C4D4-4332-9ED0-DBB916252F76}"/>
          </ac:spMkLst>
        </pc:spChg>
        <pc:spChg chg="add del">
          <ac:chgData name="Tarique, Kashish" userId="52da3aba-4cf1-42d8-8738-df33fccaa101" providerId="ADAL" clId="{E5BA0200-53B1-F343-BF29-9957668B5A6B}" dt="2024-04-18T05:53:52.384" v="829" actId="26606"/>
          <ac:spMkLst>
            <pc:docMk/>
            <pc:sldMk cId="726406043" sldId="268"/>
            <ac:spMk id="152" creationId="{95C8260E-968F-44E8-A823-ABB431311926}"/>
          </ac:spMkLst>
        </pc:spChg>
        <pc:spChg chg="add del">
          <ac:chgData name="Tarique, Kashish" userId="52da3aba-4cf1-42d8-8738-df33fccaa101" providerId="ADAL" clId="{E5BA0200-53B1-F343-BF29-9957668B5A6B}" dt="2024-04-18T05:26:41.321" v="610" actId="26606"/>
          <ac:spMkLst>
            <pc:docMk/>
            <pc:sldMk cId="726406043" sldId="268"/>
            <ac:spMk id="153" creationId="{352BEC0E-22F8-46D0-9632-375DB541B06C}"/>
          </ac:spMkLst>
        </pc:spChg>
        <pc:spChg chg="add del">
          <ac:chgData name="Tarique, Kashish" userId="52da3aba-4cf1-42d8-8738-df33fccaa101" providerId="ADAL" clId="{E5BA0200-53B1-F343-BF29-9957668B5A6B}" dt="2024-04-18T05:53:52.384" v="829" actId="26606"/>
          <ac:spMkLst>
            <pc:docMk/>
            <pc:sldMk cId="726406043" sldId="268"/>
            <ac:spMk id="154" creationId="{2C1BBA94-3F40-40AA-8BB9-E69E25E537C1}"/>
          </ac:spMkLst>
        </pc:spChg>
        <pc:spChg chg="add del">
          <ac:chgData name="Tarique, Kashish" userId="52da3aba-4cf1-42d8-8738-df33fccaa101" providerId="ADAL" clId="{E5BA0200-53B1-F343-BF29-9957668B5A6B}" dt="2024-04-18T05:26:41.321" v="610" actId="26606"/>
          <ac:spMkLst>
            <pc:docMk/>
            <pc:sldMk cId="726406043" sldId="268"/>
            <ac:spMk id="155" creationId="{3FCFB1DE-0B7E-48CC-BA90-B2AB0889F9D6}"/>
          </ac:spMkLst>
        </pc:spChg>
        <pc:spChg chg="add del">
          <ac:chgData name="Tarique, Kashish" userId="52da3aba-4cf1-42d8-8738-df33fccaa101" providerId="ADAL" clId="{E5BA0200-53B1-F343-BF29-9957668B5A6B}" dt="2024-04-18T05:53:54.601" v="831" actId="26606"/>
          <ac:spMkLst>
            <pc:docMk/>
            <pc:sldMk cId="726406043" sldId="268"/>
            <ac:spMk id="156" creationId="{7D5D2E51-A652-4FCB-ADE3-8974F2723C34}"/>
          </ac:spMkLst>
        </pc:spChg>
        <pc:spChg chg="add del">
          <ac:chgData name="Tarique, Kashish" userId="52da3aba-4cf1-42d8-8738-df33fccaa101" providerId="ADAL" clId="{E5BA0200-53B1-F343-BF29-9957668B5A6B}" dt="2024-04-18T05:26:42.207" v="612" actId="26606"/>
          <ac:spMkLst>
            <pc:docMk/>
            <pc:sldMk cId="726406043" sldId="268"/>
            <ac:spMk id="157" creationId="{5EF17487-C386-4F99-B5EB-4FD3DF4236B2}"/>
          </ac:spMkLst>
        </pc:spChg>
        <pc:spChg chg="add del">
          <ac:chgData name="Tarique, Kashish" userId="52da3aba-4cf1-42d8-8738-df33fccaa101" providerId="ADAL" clId="{E5BA0200-53B1-F343-BF29-9957668B5A6B}" dt="2024-04-18T05:26:42.207" v="612" actId="26606"/>
          <ac:spMkLst>
            <pc:docMk/>
            <pc:sldMk cId="726406043" sldId="268"/>
            <ac:spMk id="158" creationId="{A0DE92DF-4769-4DE9-93FD-EE31271850CA}"/>
          </ac:spMkLst>
        </pc:spChg>
        <pc:spChg chg="add del">
          <ac:chgData name="Tarique, Kashish" userId="52da3aba-4cf1-42d8-8738-df33fccaa101" providerId="ADAL" clId="{E5BA0200-53B1-F343-BF29-9957668B5A6B}" dt="2024-04-18T05:26:50.927" v="618" actId="26606"/>
          <ac:spMkLst>
            <pc:docMk/>
            <pc:sldMk cId="726406043" sldId="268"/>
            <ac:spMk id="159" creationId="{3873B707-463F-40B0-8227-E8CC6C67EB25}"/>
          </ac:spMkLst>
        </pc:spChg>
        <pc:spChg chg="add del">
          <ac:chgData name="Tarique, Kashish" userId="52da3aba-4cf1-42d8-8738-df33fccaa101" providerId="ADAL" clId="{E5BA0200-53B1-F343-BF29-9957668B5A6B}" dt="2024-04-18T05:26:43.533" v="614" actId="26606"/>
          <ac:spMkLst>
            <pc:docMk/>
            <pc:sldMk cId="726406043" sldId="268"/>
            <ac:spMk id="160" creationId="{7E6D2D34-4BB4-460B-8844-027610FB21F5}"/>
          </ac:spMkLst>
        </pc:spChg>
        <pc:spChg chg="add del">
          <ac:chgData name="Tarique, Kashish" userId="52da3aba-4cf1-42d8-8738-df33fccaa101" providerId="ADAL" clId="{E5BA0200-53B1-F343-BF29-9957668B5A6B}" dt="2024-04-18T05:53:54.601" v="831" actId="26606"/>
          <ac:spMkLst>
            <pc:docMk/>
            <pc:sldMk cId="726406043" sldId="268"/>
            <ac:spMk id="162" creationId="{08E18253-076D-4D89-968E-FCD8887E2B27}"/>
          </ac:spMkLst>
        </pc:spChg>
        <pc:spChg chg="add del">
          <ac:chgData name="Tarique, Kashish" userId="52da3aba-4cf1-42d8-8738-df33fccaa101" providerId="ADAL" clId="{E5BA0200-53B1-F343-BF29-9957668B5A6B}" dt="2024-04-18T05:26:50.927" v="618" actId="26606"/>
          <ac:spMkLst>
            <pc:docMk/>
            <pc:sldMk cId="726406043" sldId="268"/>
            <ac:spMk id="163" creationId="{19C9EAEA-39D0-4B0E-A0EB-51E7B26740B1}"/>
          </ac:spMkLst>
        </pc:spChg>
        <pc:spChg chg="add del">
          <ac:chgData name="Tarique, Kashish" userId="52da3aba-4cf1-42d8-8738-df33fccaa101" providerId="ADAL" clId="{E5BA0200-53B1-F343-BF29-9957668B5A6B}" dt="2024-04-18T05:53:54.601" v="831" actId="26606"/>
          <ac:spMkLst>
            <pc:docMk/>
            <pc:sldMk cId="726406043" sldId="268"/>
            <ac:spMk id="164" creationId="{F6EBCC24-DE3B-4BAD-9624-83E1C2D665DD}"/>
          </ac:spMkLst>
        </pc:spChg>
        <pc:spChg chg="add del">
          <ac:chgData name="Tarique, Kashish" userId="52da3aba-4cf1-42d8-8738-df33fccaa101" providerId="ADAL" clId="{E5BA0200-53B1-F343-BF29-9957668B5A6B}" dt="2024-04-18T05:26:50.192" v="616" actId="26606"/>
          <ac:spMkLst>
            <pc:docMk/>
            <pc:sldMk cId="726406043" sldId="268"/>
            <ac:spMk id="165" creationId="{B23FE733-F95B-4DF6-AFC5-BEEB3577C494}"/>
          </ac:spMkLst>
        </pc:spChg>
        <pc:spChg chg="add del">
          <ac:chgData name="Tarique, Kashish" userId="52da3aba-4cf1-42d8-8738-df33fccaa101" providerId="ADAL" clId="{E5BA0200-53B1-F343-BF29-9957668B5A6B}" dt="2024-04-18T05:26:50.192" v="616" actId="26606"/>
          <ac:spMkLst>
            <pc:docMk/>
            <pc:sldMk cId="726406043" sldId="268"/>
            <ac:spMk id="166" creationId="{9080D120-BD54-46E1-BA37-82F5E8089E90}"/>
          </ac:spMkLst>
        </pc:spChg>
        <pc:spChg chg="add del">
          <ac:chgData name="Tarique, Kashish" userId="52da3aba-4cf1-42d8-8738-df33fccaa101" providerId="ADAL" clId="{E5BA0200-53B1-F343-BF29-9957668B5A6B}" dt="2024-04-18T05:26:50.192" v="616" actId="26606"/>
          <ac:spMkLst>
            <pc:docMk/>
            <pc:sldMk cId="726406043" sldId="268"/>
            <ac:spMk id="167" creationId="{81D83946-74FA-498A-AC80-9926F041B5C5}"/>
          </ac:spMkLst>
        </pc:spChg>
        <pc:spChg chg="add del">
          <ac:chgData name="Tarique, Kashish" userId="52da3aba-4cf1-42d8-8738-df33fccaa101" providerId="ADAL" clId="{E5BA0200-53B1-F343-BF29-9957668B5A6B}" dt="2024-04-18T05:26:50.192" v="616" actId="26606"/>
          <ac:spMkLst>
            <pc:docMk/>
            <pc:sldMk cId="726406043" sldId="268"/>
            <ac:spMk id="168" creationId="{5060D983-8B52-443A-8183-2A1DE05618B5}"/>
          </ac:spMkLst>
        </pc:spChg>
        <pc:spChg chg="add del">
          <ac:chgData name="Tarique, Kashish" userId="52da3aba-4cf1-42d8-8738-df33fccaa101" providerId="ADAL" clId="{E5BA0200-53B1-F343-BF29-9957668B5A6B}" dt="2024-04-18T05:53:54.601" v="831" actId="26606"/>
          <ac:spMkLst>
            <pc:docMk/>
            <pc:sldMk cId="726406043" sldId="268"/>
            <ac:spMk id="169" creationId="{8C07AF1D-AB44-447B-BC2F-DBECCC06C02A}"/>
          </ac:spMkLst>
        </pc:spChg>
        <pc:spChg chg="add del">
          <ac:chgData name="Tarique, Kashish" userId="52da3aba-4cf1-42d8-8738-df33fccaa101" providerId="ADAL" clId="{E5BA0200-53B1-F343-BF29-9957668B5A6B}" dt="2024-04-18T05:26:50.927" v="618" actId="26606"/>
          <ac:spMkLst>
            <pc:docMk/>
            <pc:sldMk cId="726406043" sldId="268"/>
            <ac:spMk id="170" creationId="{AAAE94E3-A7DB-4868-B1E3-E49703488BBC}"/>
          </ac:spMkLst>
        </pc:spChg>
        <pc:spChg chg="add del">
          <ac:chgData name="Tarique, Kashish" userId="52da3aba-4cf1-42d8-8738-df33fccaa101" providerId="ADAL" clId="{E5BA0200-53B1-F343-BF29-9957668B5A6B}" dt="2024-04-18T05:53:54.601" v="831" actId="26606"/>
          <ac:spMkLst>
            <pc:docMk/>
            <pc:sldMk cId="726406043" sldId="268"/>
            <ac:spMk id="172" creationId="{6FCD70E2-BD62-41E4-975D-E58B07928F6F}"/>
          </ac:spMkLst>
        </pc:spChg>
        <pc:spChg chg="add del">
          <ac:chgData name="Tarique, Kashish" userId="52da3aba-4cf1-42d8-8738-df33fccaa101" providerId="ADAL" clId="{E5BA0200-53B1-F343-BF29-9957668B5A6B}" dt="2024-04-18T05:26:50.927" v="618" actId="26606"/>
          <ac:spMkLst>
            <pc:docMk/>
            <pc:sldMk cId="726406043" sldId="268"/>
            <ac:spMk id="173" creationId="{C13237C8-E62C-4F0D-A318-BD6FB6C2D138}"/>
          </ac:spMkLst>
        </pc:spChg>
        <pc:spChg chg="add del">
          <ac:chgData name="Tarique, Kashish" userId="52da3aba-4cf1-42d8-8738-df33fccaa101" providerId="ADAL" clId="{E5BA0200-53B1-F343-BF29-9957668B5A6B}" dt="2024-04-18T05:26:50.927" v="618" actId="26606"/>
          <ac:spMkLst>
            <pc:docMk/>
            <pc:sldMk cId="726406043" sldId="268"/>
            <ac:spMk id="174" creationId="{8CB5D2D7-DF65-4E86-BFBA-FFB9B5ACEB64}"/>
          </ac:spMkLst>
        </pc:spChg>
        <pc:spChg chg="add del">
          <ac:chgData name="Tarique, Kashish" userId="52da3aba-4cf1-42d8-8738-df33fccaa101" providerId="ADAL" clId="{E5BA0200-53B1-F343-BF29-9957668B5A6B}" dt="2024-04-18T05:54:01.809" v="833" actId="26606"/>
          <ac:spMkLst>
            <pc:docMk/>
            <pc:sldMk cId="726406043" sldId="268"/>
            <ac:spMk id="175" creationId="{26FF42C2-EA15-4154-B242-E98E88CED99C}"/>
          </ac:spMkLst>
        </pc:spChg>
        <pc:spChg chg="add del">
          <ac:chgData name="Tarique, Kashish" userId="52da3aba-4cf1-42d8-8738-df33fccaa101" providerId="ADAL" clId="{E5BA0200-53B1-F343-BF29-9957668B5A6B}" dt="2024-04-18T05:26:53.438" v="620" actId="26606"/>
          <ac:spMkLst>
            <pc:docMk/>
            <pc:sldMk cId="726406043" sldId="268"/>
            <ac:spMk id="176" creationId="{69D47016-023F-44BD-981C-50E7A10A6609}"/>
          </ac:spMkLst>
        </pc:spChg>
        <pc:spChg chg="add del">
          <ac:chgData name="Tarique, Kashish" userId="52da3aba-4cf1-42d8-8738-df33fccaa101" providerId="ADAL" clId="{E5BA0200-53B1-F343-BF29-9957668B5A6B}" dt="2024-04-18T05:26:53.438" v="620" actId="26606"/>
          <ac:spMkLst>
            <pc:docMk/>
            <pc:sldMk cId="726406043" sldId="268"/>
            <ac:spMk id="177" creationId="{6D8B37B0-0682-433E-BC8D-498C04ABD9A7}"/>
          </ac:spMkLst>
        </pc:spChg>
        <pc:spChg chg="add del">
          <ac:chgData name="Tarique, Kashish" userId="52da3aba-4cf1-42d8-8738-df33fccaa101" providerId="ADAL" clId="{E5BA0200-53B1-F343-BF29-9957668B5A6B}" dt="2024-04-18T05:54:01.809" v="833" actId="26606"/>
          <ac:spMkLst>
            <pc:docMk/>
            <pc:sldMk cId="726406043" sldId="268"/>
            <ac:spMk id="178" creationId="{D79DE9F7-28C4-4856-BA57-D696E124C137}"/>
          </ac:spMkLst>
        </pc:spChg>
        <pc:spChg chg="add del">
          <ac:chgData name="Tarique, Kashish" userId="52da3aba-4cf1-42d8-8738-df33fccaa101" providerId="ADAL" clId="{E5BA0200-53B1-F343-BF29-9957668B5A6B}" dt="2024-04-18T05:27:07.147" v="626" actId="26606"/>
          <ac:spMkLst>
            <pc:docMk/>
            <pc:sldMk cId="726406043" sldId="268"/>
            <ac:spMk id="179" creationId="{84DF55BE-B4AB-4BA1-BDE1-E9F7FB3F110A}"/>
          </ac:spMkLst>
        </pc:spChg>
        <pc:spChg chg="add del">
          <ac:chgData name="Tarique, Kashish" userId="52da3aba-4cf1-42d8-8738-df33fccaa101" providerId="ADAL" clId="{E5BA0200-53B1-F343-BF29-9957668B5A6B}" dt="2024-04-18T05:54:01.809" v="833" actId="26606"/>
          <ac:spMkLst>
            <pc:docMk/>
            <pc:sldMk cId="726406043" sldId="268"/>
            <ac:spMk id="180" creationId="{E1F9ED9C-121B-44C6-A308-5824769C40D5}"/>
          </ac:spMkLst>
        </pc:spChg>
        <pc:spChg chg="add del">
          <ac:chgData name="Tarique, Kashish" userId="52da3aba-4cf1-42d8-8738-df33fccaa101" providerId="ADAL" clId="{E5BA0200-53B1-F343-BF29-9957668B5A6B}" dt="2024-04-18T05:54:01.809" v="833" actId="26606"/>
          <ac:spMkLst>
            <pc:docMk/>
            <pc:sldMk cId="726406043" sldId="268"/>
            <ac:spMk id="181" creationId="{4A5F8185-F27B-4E99-A06C-007336FE3F2D}"/>
          </ac:spMkLst>
        </pc:spChg>
        <pc:spChg chg="add del">
          <ac:chgData name="Tarique, Kashish" userId="52da3aba-4cf1-42d8-8738-df33fccaa101" providerId="ADAL" clId="{E5BA0200-53B1-F343-BF29-9957668B5A6B}" dt="2024-04-18T05:54:03.563" v="835" actId="26606"/>
          <ac:spMkLst>
            <pc:docMk/>
            <pc:sldMk cId="726406043" sldId="268"/>
            <ac:spMk id="183" creationId="{6D22FA1E-E02A-4FC5-BBA6-577D6DA0C8C8}"/>
          </ac:spMkLst>
        </pc:spChg>
        <pc:spChg chg="add del">
          <ac:chgData name="Tarique, Kashish" userId="52da3aba-4cf1-42d8-8738-df33fccaa101" providerId="ADAL" clId="{E5BA0200-53B1-F343-BF29-9957668B5A6B}" dt="2024-04-18T05:27:48.163" v="639" actId="26606"/>
          <ac:spMkLst>
            <pc:docMk/>
            <pc:sldMk cId="726406043" sldId="268"/>
            <ac:spMk id="184" creationId="{352BEC0E-22F8-46D0-9632-375DB541B06C}"/>
          </ac:spMkLst>
        </pc:spChg>
        <pc:spChg chg="add del">
          <ac:chgData name="Tarique, Kashish" userId="52da3aba-4cf1-42d8-8738-df33fccaa101" providerId="ADAL" clId="{E5BA0200-53B1-F343-BF29-9957668B5A6B}" dt="2024-04-18T05:54:03.563" v="835" actId="26606"/>
          <ac:spMkLst>
            <pc:docMk/>
            <pc:sldMk cId="726406043" sldId="268"/>
            <ac:spMk id="185" creationId="{05D27520-F270-4F3D-A46E-76A337B6E167}"/>
          </ac:spMkLst>
        </pc:spChg>
        <pc:spChg chg="add del">
          <ac:chgData name="Tarique, Kashish" userId="52da3aba-4cf1-42d8-8738-df33fccaa101" providerId="ADAL" clId="{E5BA0200-53B1-F343-BF29-9957668B5A6B}" dt="2024-04-18T05:27:48.163" v="639" actId="26606"/>
          <ac:spMkLst>
            <pc:docMk/>
            <pc:sldMk cId="726406043" sldId="268"/>
            <ac:spMk id="186" creationId="{3FCFB1DE-0B7E-48CC-BA90-B2AB0889F9D6}"/>
          </ac:spMkLst>
        </pc:spChg>
        <pc:spChg chg="add del">
          <ac:chgData name="Tarique, Kashish" userId="52da3aba-4cf1-42d8-8738-df33fccaa101" providerId="ADAL" clId="{E5BA0200-53B1-F343-BF29-9957668B5A6B}" dt="2024-04-18T05:54:05.092" v="837" actId="26606"/>
          <ac:spMkLst>
            <pc:docMk/>
            <pc:sldMk cId="726406043" sldId="268"/>
            <ac:spMk id="187" creationId="{5EBC18B6-E5C3-4AD1-97A4-E6A3477A0BB9}"/>
          </ac:spMkLst>
        </pc:spChg>
        <pc:spChg chg="add del">
          <ac:chgData name="Tarique, Kashish" userId="52da3aba-4cf1-42d8-8738-df33fccaa101" providerId="ADAL" clId="{E5BA0200-53B1-F343-BF29-9957668B5A6B}" dt="2024-04-18T05:54:05.092" v="837" actId="26606"/>
          <ac:spMkLst>
            <pc:docMk/>
            <pc:sldMk cId="726406043" sldId="268"/>
            <ac:spMk id="188" creationId="{136A4AB6-B72B-4CC6-ADCF-BE807B6C3D71}"/>
          </ac:spMkLst>
        </pc:spChg>
        <pc:spChg chg="add del">
          <ac:chgData name="Tarique, Kashish" userId="52da3aba-4cf1-42d8-8738-df33fccaa101" providerId="ADAL" clId="{E5BA0200-53B1-F343-BF29-9957668B5A6B}" dt="2024-04-18T05:54:05.092" v="837" actId="26606"/>
          <ac:spMkLst>
            <pc:docMk/>
            <pc:sldMk cId="726406043" sldId="268"/>
            <ac:spMk id="189" creationId="{B35D540D-9486-4236-952A-F72DC52D79BF}"/>
          </ac:spMkLst>
        </pc:spChg>
        <pc:spChg chg="add del">
          <ac:chgData name="Tarique, Kashish" userId="52da3aba-4cf1-42d8-8738-df33fccaa101" providerId="ADAL" clId="{E5BA0200-53B1-F343-BF29-9957668B5A6B}" dt="2024-04-18T05:27:46.089" v="636" actId="26606"/>
          <ac:spMkLst>
            <pc:docMk/>
            <pc:sldMk cId="726406043" sldId="268"/>
            <ac:spMk id="191" creationId="{69D47016-023F-44BD-981C-50E7A10A6609}"/>
          </ac:spMkLst>
        </pc:spChg>
        <pc:spChg chg="add del">
          <ac:chgData name="Tarique, Kashish" userId="52da3aba-4cf1-42d8-8738-df33fccaa101" providerId="ADAL" clId="{E5BA0200-53B1-F343-BF29-9957668B5A6B}" dt="2024-04-18T05:54:06.478" v="839" actId="26606"/>
          <ac:spMkLst>
            <pc:docMk/>
            <pc:sldMk cId="726406043" sldId="268"/>
            <ac:spMk id="192" creationId="{1135A26D-9D47-467E-91F1-31149BF0D213}"/>
          </ac:spMkLst>
        </pc:spChg>
        <pc:spChg chg="add del">
          <ac:chgData name="Tarique, Kashish" userId="52da3aba-4cf1-42d8-8738-df33fccaa101" providerId="ADAL" clId="{E5BA0200-53B1-F343-BF29-9957668B5A6B}" dt="2024-04-18T05:27:46.089" v="636" actId="26606"/>
          <ac:spMkLst>
            <pc:docMk/>
            <pc:sldMk cId="726406043" sldId="268"/>
            <ac:spMk id="193" creationId="{6D8B37B0-0682-433E-BC8D-498C04ABD9A7}"/>
          </ac:spMkLst>
        </pc:spChg>
        <pc:spChg chg="add del">
          <ac:chgData name="Tarique, Kashish" userId="52da3aba-4cf1-42d8-8738-df33fccaa101" providerId="ADAL" clId="{E5BA0200-53B1-F343-BF29-9957668B5A6B}" dt="2024-04-18T05:54:06.478" v="839" actId="26606"/>
          <ac:spMkLst>
            <pc:docMk/>
            <pc:sldMk cId="726406043" sldId="268"/>
            <ac:spMk id="194" creationId="{CB147A70-DC29-4DDF-A34C-2B82C6E2295E}"/>
          </ac:spMkLst>
        </pc:spChg>
        <pc:spChg chg="add del">
          <ac:chgData name="Tarique, Kashish" userId="52da3aba-4cf1-42d8-8738-df33fccaa101" providerId="ADAL" clId="{E5BA0200-53B1-F343-BF29-9957668B5A6B}" dt="2024-04-18T05:27:48.149" v="638" actId="26606"/>
          <ac:spMkLst>
            <pc:docMk/>
            <pc:sldMk cId="726406043" sldId="268"/>
            <ac:spMk id="195" creationId="{81D83946-74FA-498A-AC80-9926F041B5C5}"/>
          </ac:spMkLst>
        </pc:spChg>
        <pc:spChg chg="add del">
          <ac:chgData name="Tarique, Kashish" userId="52da3aba-4cf1-42d8-8738-df33fccaa101" providerId="ADAL" clId="{E5BA0200-53B1-F343-BF29-9957668B5A6B}" dt="2024-04-18T05:27:48.149" v="638" actId="26606"/>
          <ac:spMkLst>
            <pc:docMk/>
            <pc:sldMk cId="726406043" sldId="268"/>
            <ac:spMk id="196" creationId="{B23FE733-F95B-4DF6-AFC5-BEEB3577C494}"/>
          </ac:spMkLst>
        </pc:spChg>
        <pc:spChg chg="add del">
          <ac:chgData name="Tarique, Kashish" userId="52da3aba-4cf1-42d8-8738-df33fccaa101" providerId="ADAL" clId="{E5BA0200-53B1-F343-BF29-9957668B5A6B}" dt="2024-04-18T05:27:48.149" v="638" actId="26606"/>
          <ac:spMkLst>
            <pc:docMk/>
            <pc:sldMk cId="726406043" sldId="268"/>
            <ac:spMk id="197" creationId="{5060D983-8B52-443A-8183-2A1DE05618B5}"/>
          </ac:spMkLst>
        </pc:spChg>
        <pc:spChg chg="add del">
          <ac:chgData name="Tarique, Kashish" userId="52da3aba-4cf1-42d8-8738-df33fccaa101" providerId="ADAL" clId="{E5BA0200-53B1-F343-BF29-9957668B5A6B}" dt="2024-04-18T05:27:48.149" v="638" actId="26606"/>
          <ac:spMkLst>
            <pc:docMk/>
            <pc:sldMk cId="726406043" sldId="268"/>
            <ac:spMk id="198" creationId="{9080D120-BD54-46E1-BA37-82F5E8089E90}"/>
          </ac:spMkLst>
        </pc:spChg>
        <pc:spChg chg="add del">
          <ac:chgData name="Tarique, Kashish" userId="52da3aba-4cf1-42d8-8738-df33fccaa101" providerId="ADAL" clId="{E5BA0200-53B1-F343-BF29-9957668B5A6B}" dt="2024-04-18T05:32:45.652" v="666" actId="26606"/>
          <ac:spMkLst>
            <pc:docMk/>
            <pc:sldMk cId="726406043" sldId="268"/>
            <ac:spMk id="199" creationId="{82095FCE-EF05-4443-B97A-85DEE3A5CA17}"/>
          </ac:spMkLst>
        </pc:spChg>
        <pc:spChg chg="add del">
          <ac:chgData name="Tarique, Kashish" userId="52da3aba-4cf1-42d8-8738-df33fccaa101" providerId="ADAL" clId="{E5BA0200-53B1-F343-BF29-9957668B5A6B}" dt="2024-04-18T05:32:45.652" v="666" actId="26606"/>
          <ac:spMkLst>
            <pc:docMk/>
            <pc:sldMk cId="726406043" sldId="268"/>
            <ac:spMk id="200" creationId="{8F7AFB9A-7364-478C-B48B-8523CDD9AE8D}"/>
          </ac:spMkLst>
        </pc:spChg>
        <pc:spChg chg="add del">
          <ac:chgData name="Tarique, Kashish" userId="52da3aba-4cf1-42d8-8738-df33fccaa101" providerId="ADAL" clId="{E5BA0200-53B1-F343-BF29-9957668B5A6B}" dt="2024-04-18T05:32:45.652" v="666" actId="26606"/>
          <ac:spMkLst>
            <pc:docMk/>
            <pc:sldMk cId="726406043" sldId="268"/>
            <ac:spMk id="201" creationId="{36678033-86B6-40E6-BE90-78D8ED4E3A31}"/>
          </ac:spMkLst>
        </pc:spChg>
        <pc:spChg chg="add del">
          <ac:chgData name="Tarique, Kashish" userId="52da3aba-4cf1-42d8-8738-df33fccaa101" providerId="ADAL" clId="{E5BA0200-53B1-F343-BF29-9957668B5A6B}" dt="2024-04-18T05:32:45.652" v="666" actId="26606"/>
          <ac:spMkLst>
            <pc:docMk/>
            <pc:sldMk cId="726406043" sldId="268"/>
            <ac:spMk id="202" creationId="{D2542E1A-076E-4A34-BB67-2BF961754E0C}"/>
          </ac:spMkLst>
        </pc:spChg>
        <pc:spChg chg="add del">
          <ac:chgData name="Tarique, Kashish" userId="52da3aba-4cf1-42d8-8738-df33fccaa101" providerId="ADAL" clId="{E5BA0200-53B1-F343-BF29-9957668B5A6B}" dt="2024-04-18T05:32:45.652" v="666" actId="26606"/>
          <ac:spMkLst>
            <pc:docMk/>
            <pc:sldMk cId="726406043" sldId="268"/>
            <ac:spMk id="203" creationId="{75C56826-D4E5-42ED-8529-079651CB3005}"/>
          </ac:spMkLst>
        </pc:spChg>
        <pc:spChg chg="add del">
          <ac:chgData name="Tarique, Kashish" userId="52da3aba-4cf1-42d8-8738-df33fccaa101" providerId="ADAL" clId="{E5BA0200-53B1-F343-BF29-9957668B5A6B}" dt="2024-04-18T05:54:06.478" v="839" actId="26606"/>
          <ac:spMkLst>
            <pc:docMk/>
            <pc:sldMk cId="726406043" sldId="268"/>
            <ac:spMk id="204" creationId="{3B438362-1E1E-4C62-A99E-4134CB16366C}"/>
          </ac:spMkLst>
        </pc:spChg>
        <pc:spChg chg="add del">
          <ac:chgData name="Tarique, Kashish" userId="52da3aba-4cf1-42d8-8738-df33fccaa101" providerId="ADAL" clId="{E5BA0200-53B1-F343-BF29-9957668B5A6B}" dt="2024-04-18T05:54:06.478" v="839" actId="26606"/>
          <ac:spMkLst>
            <pc:docMk/>
            <pc:sldMk cId="726406043" sldId="268"/>
            <ac:spMk id="205" creationId="{6C077334-5571-4B83-A83E-4CCCFA7B5E8A}"/>
          </ac:spMkLst>
        </pc:spChg>
        <pc:spChg chg="add del">
          <ac:chgData name="Tarique, Kashish" userId="52da3aba-4cf1-42d8-8738-df33fccaa101" providerId="ADAL" clId="{E5BA0200-53B1-F343-BF29-9957668B5A6B}" dt="2024-04-18T05:54:06.478" v="839" actId="26606"/>
          <ac:spMkLst>
            <pc:docMk/>
            <pc:sldMk cId="726406043" sldId="268"/>
            <ac:spMk id="206" creationId="{4D3DC50D-CA0F-48F9-B17E-20D8669AA4E0}"/>
          </ac:spMkLst>
        </pc:spChg>
        <pc:spChg chg="add del">
          <ac:chgData name="Tarique, Kashish" userId="52da3aba-4cf1-42d8-8738-df33fccaa101" providerId="ADAL" clId="{E5BA0200-53B1-F343-BF29-9957668B5A6B}" dt="2024-04-18T05:54:06.478" v="839" actId="26606"/>
          <ac:spMkLst>
            <pc:docMk/>
            <pc:sldMk cId="726406043" sldId="268"/>
            <ac:spMk id="207" creationId="{D1B80E9C-CF8A-440B-B8F5-54BF121BF458}"/>
          </ac:spMkLst>
        </pc:spChg>
        <pc:spChg chg="add del">
          <ac:chgData name="Tarique, Kashish" userId="52da3aba-4cf1-42d8-8738-df33fccaa101" providerId="ADAL" clId="{E5BA0200-53B1-F343-BF29-9957668B5A6B}" dt="2024-04-18T05:33:08.057" v="684" actId="26606"/>
          <ac:spMkLst>
            <pc:docMk/>
            <pc:sldMk cId="726406043" sldId="268"/>
            <ac:spMk id="208" creationId="{53B475F8-50AE-46A0-9943-B2B63183D50C}"/>
          </ac:spMkLst>
        </pc:spChg>
        <pc:spChg chg="add del">
          <ac:chgData name="Tarique, Kashish" userId="52da3aba-4cf1-42d8-8738-df33fccaa101" providerId="ADAL" clId="{E5BA0200-53B1-F343-BF29-9957668B5A6B}" dt="2024-04-18T05:59:54.888" v="860" actId="26606"/>
          <ac:spMkLst>
            <pc:docMk/>
            <pc:sldMk cId="726406043" sldId="268"/>
            <ac:spMk id="209" creationId="{6804CCDD-88C7-4B43-A381-F2D8DAF62BE3}"/>
          </ac:spMkLst>
        </pc:spChg>
        <pc:spChg chg="add del">
          <ac:chgData name="Tarique, Kashish" userId="52da3aba-4cf1-42d8-8738-df33fccaa101" providerId="ADAL" clId="{E5BA0200-53B1-F343-BF29-9957668B5A6B}" dt="2024-04-18T05:33:08.057" v="684" actId="26606"/>
          <ac:spMkLst>
            <pc:docMk/>
            <pc:sldMk cId="726406043" sldId="268"/>
            <ac:spMk id="210" creationId="{75F6FDB4-2351-48C2-A863-2364A02343C0}"/>
          </ac:spMkLst>
        </pc:spChg>
        <pc:spChg chg="add del">
          <ac:chgData name="Tarique, Kashish" userId="52da3aba-4cf1-42d8-8738-df33fccaa101" providerId="ADAL" clId="{E5BA0200-53B1-F343-BF29-9957668B5A6B}" dt="2024-04-18T05:59:54.888" v="860" actId="26606"/>
          <ac:spMkLst>
            <pc:docMk/>
            <pc:sldMk cId="726406043" sldId="268"/>
            <ac:spMk id="211" creationId="{BBECEAC1-4BBC-4815-B44E-D9B231A3FC16}"/>
          </ac:spMkLst>
        </pc:spChg>
        <pc:spChg chg="add del">
          <ac:chgData name="Tarique, Kashish" userId="52da3aba-4cf1-42d8-8738-df33fccaa101" providerId="ADAL" clId="{E5BA0200-53B1-F343-BF29-9957668B5A6B}" dt="2024-04-18T06:01:19.312" v="893" actId="26606"/>
          <ac:spMkLst>
            <pc:docMk/>
            <pc:sldMk cId="726406043" sldId="268"/>
            <ac:spMk id="214" creationId="{9F7D5CDA-D291-4307-BF55-1381FED29634}"/>
          </ac:spMkLst>
        </pc:spChg>
        <pc:spChg chg="add del">
          <ac:chgData name="Tarique, Kashish" userId="52da3aba-4cf1-42d8-8738-df33fccaa101" providerId="ADAL" clId="{E5BA0200-53B1-F343-BF29-9957668B5A6B}" dt="2024-04-18T05:32:56.455" v="671" actId="26606"/>
          <ac:spMkLst>
            <pc:docMk/>
            <pc:sldMk cId="726406043" sldId="268"/>
            <ac:spMk id="215" creationId="{A016CB47-C4D4-4332-9ED0-DBB916252F76}"/>
          </ac:spMkLst>
        </pc:spChg>
        <pc:spChg chg="add del">
          <ac:chgData name="Tarique, Kashish" userId="52da3aba-4cf1-42d8-8738-df33fccaa101" providerId="ADAL" clId="{E5BA0200-53B1-F343-BF29-9957668B5A6B}" dt="2024-04-18T06:00:53.721" v="872" actId="26606"/>
          <ac:spMkLst>
            <pc:docMk/>
            <pc:sldMk cId="726406043" sldId="268"/>
            <ac:spMk id="216" creationId="{100EDD19-6802-4EC3-95CE-CFFAB042CFD6}"/>
          </ac:spMkLst>
        </pc:spChg>
        <pc:spChg chg="add del">
          <ac:chgData name="Tarique, Kashish" userId="52da3aba-4cf1-42d8-8738-df33fccaa101" providerId="ADAL" clId="{E5BA0200-53B1-F343-BF29-9957668B5A6B}" dt="2024-04-18T05:32:56.455" v="671" actId="26606"/>
          <ac:spMkLst>
            <pc:docMk/>
            <pc:sldMk cId="726406043" sldId="268"/>
            <ac:spMk id="217" creationId="{95C8260E-968F-44E8-A823-ABB431311926}"/>
          </ac:spMkLst>
        </pc:spChg>
        <pc:spChg chg="add del">
          <ac:chgData name="Tarique, Kashish" userId="52da3aba-4cf1-42d8-8738-df33fccaa101" providerId="ADAL" clId="{E5BA0200-53B1-F343-BF29-9957668B5A6B}" dt="2024-04-18T06:00:53.721" v="872" actId="26606"/>
          <ac:spMkLst>
            <pc:docMk/>
            <pc:sldMk cId="726406043" sldId="268"/>
            <ac:spMk id="218" creationId="{DB17E863-922E-4C26-BD64-E8FD41D28661}"/>
          </ac:spMkLst>
        </pc:spChg>
        <pc:spChg chg="add del">
          <ac:chgData name="Tarique, Kashish" userId="52da3aba-4cf1-42d8-8738-df33fccaa101" providerId="ADAL" clId="{E5BA0200-53B1-F343-BF29-9957668B5A6B}" dt="2024-04-18T05:32:56.455" v="671" actId="26606"/>
          <ac:spMkLst>
            <pc:docMk/>
            <pc:sldMk cId="726406043" sldId="268"/>
            <ac:spMk id="219" creationId="{2C1BBA94-3F40-40AA-8BB9-E69E25E537C1}"/>
          </ac:spMkLst>
        </pc:spChg>
        <pc:spChg chg="add del">
          <ac:chgData name="Tarique, Kashish" userId="52da3aba-4cf1-42d8-8738-df33fccaa101" providerId="ADAL" clId="{E5BA0200-53B1-F343-BF29-9957668B5A6B}" dt="2024-04-18T06:01:06.377" v="880" actId="26606"/>
          <ac:spMkLst>
            <pc:docMk/>
            <pc:sldMk cId="726406043" sldId="268"/>
            <ac:spMk id="220" creationId="{AE3A741D-C19B-960A-5803-1C5887147820}"/>
          </ac:spMkLst>
        </pc:spChg>
        <pc:spChg chg="add del">
          <ac:chgData name="Tarique, Kashish" userId="52da3aba-4cf1-42d8-8738-df33fccaa101" providerId="ADAL" clId="{E5BA0200-53B1-F343-BF29-9957668B5A6B}" dt="2024-04-18T05:32:56.455" v="671" actId="26606"/>
          <ac:spMkLst>
            <pc:docMk/>
            <pc:sldMk cId="726406043" sldId="268"/>
            <ac:spMk id="221" creationId="{FE43805F-24A6-46A4-B19B-54F28347355C}"/>
          </ac:spMkLst>
        </pc:spChg>
        <pc:spChg chg="add del">
          <ac:chgData name="Tarique, Kashish" userId="52da3aba-4cf1-42d8-8738-df33fccaa101" providerId="ADAL" clId="{E5BA0200-53B1-F343-BF29-9957668B5A6B}" dt="2024-04-18T05:32:57.989" v="673" actId="26606"/>
          <ac:spMkLst>
            <pc:docMk/>
            <pc:sldMk cId="726406043" sldId="268"/>
            <ac:spMk id="223" creationId="{6D22FA1E-E02A-4FC5-BBA6-577D6DA0C8C8}"/>
          </ac:spMkLst>
        </pc:spChg>
        <pc:spChg chg="add del">
          <ac:chgData name="Tarique, Kashish" userId="52da3aba-4cf1-42d8-8738-df33fccaa101" providerId="ADAL" clId="{E5BA0200-53B1-F343-BF29-9957668B5A6B}" dt="2024-04-18T05:32:57.989" v="673" actId="26606"/>
          <ac:spMkLst>
            <pc:docMk/>
            <pc:sldMk cId="726406043" sldId="268"/>
            <ac:spMk id="224" creationId="{05D27520-F270-4F3D-A46E-76A337B6E167}"/>
          </ac:spMkLst>
        </pc:spChg>
        <pc:spChg chg="add del">
          <ac:chgData name="Tarique, Kashish" userId="52da3aba-4cf1-42d8-8738-df33fccaa101" providerId="ADAL" clId="{E5BA0200-53B1-F343-BF29-9957668B5A6B}" dt="2024-04-18T05:33:00.139" v="675" actId="26606"/>
          <ac:spMkLst>
            <pc:docMk/>
            <pc:sldMk cId="726406043" sldId="268"/>
            <ac:spMk id="226" creationId="{AE6CA01B-0DEB-4E9A-9768-B728DA42C1D4}"/>
          </ac:spMkLst>
        </pc:spChg>
        <pc:spChg chg="add del">
          <ac:chgData name="Tarique, Kashish" userId="52da3aba-4cf1-42d8-8738-df33fccaa101" providerId="ADAL" clId="{E5BA0200-53B1-F343-BF29-9957668B5A6B}" dt="2024-04-18T05:33:04.442" v="677" actId="26606"/>
          <ac:spMkLst>
            <pc:docMk/>
            <pc:sldMk cId="726406043" sldId="268"/>
            <ac:spMk id="231" creationId="{26FF42C2-EA15-4154-B242-E98E88CED99C}"/>
          </ac:spMkLst>
        </pc:spChg>
        <pc:spChg chg="add del">
          <ac:chgData name="Tarique, Kashish" userId="52da3aba-4cf1-42d8-8738-df33fccaa101" providerId="ADAL" clId="{E5BA0200-53B1-F343-BF29-9957668B5A6B}" dt="2024-04-18T05:33:04.442" v="677" actId="26606"/>
          <ac:spMkLst>
            <pc:docMk/>
            <pc:sldMk cId="726406043" sldId="268"/>
            <ac:spMk id="232" creationId="{D79DE9F7-28C4-4856-BA57-D696E124C137}"/>
          </ac:spMkLst>
        </pc:spChg>
        <pc:spChg chg="add del">
          <ac:chgData name="Tarique, Kashish" userId="52da3aba-4cf1-42d8-8738-df33fccaa101" providerId="ADAL" clId="{E5BA0200-53B1-F343-BF29-9957668B5A6B}" dt="2024-04-18T05:33:04.442" v="677" actId="26606"/>
          <ac:spMkLst>
            <pc:docMk/>
            <pc:sldMk cId="726406043" sldId="268"/>
            <ac:spMk id="233" creationId="{E1F9ED9C-121B-44C6-A308-5824769C40D5}"/>
          </ac:spMkLst>
        </pc:spChg>
        <pc:spChg chg="add del">
          <ac:chgData name="Tarique, Kashish" userId="52da3aba-4cf1-42d8-8738-df33fccaa101" providerId="ADAL" clId="{E5BA0200-53B1-F343-BF29-9957668B5A6B}" dt="2024-04-18T05:33:04.442" v="677" actId="26606"/>
          <ac:spMkLst>
            <pc:docMk/>
            <pc:sldMk cId="726406043" sldId="268"/>
            <ac:spMk id="234" creationId="{4A5F8185-F27B-4E99-A06C-007336FE3F2D}"/>
          </ac:spMkLst>
        </pc:spChg>
        <pc:spChg chg="add del">
          <ac:chgData name="Tarique, Kashish" userId="52da3aba-4cf1-42d8-8738-df33fccaa101" providerId="ADAL" clId="{E5BA0200-53B1-F343-BF29-9957668B5A6B}" dt="2024-04-18T06:01:05.432" v="878" actId="26606"/>
          <ac:spMkLst>
            <pc:docMk/>
            <pc:sldMk cId="726406043" sldId="268"/>
            <ac:spMk id="235" creationId="{EDDBB197-D710-4A4F-A9CA-FD2177498BE8}"/>
          </ac:spMkLst>
        </pc:spChg>
        <pc:spChg chg="add del">
          <ac:chgData name="Tarique, Kashish" userId="52da3aba-4cf1-42d8-8738-df33fccaa101" providerId="ADAL" clId="{E5BA0200-53B1-F343-BF29-9957668B5A6B}" dt="2024-04-18T05:33:05.331" v="679" actId="26606"/>
          <ac:spMkLst>
            <pc:docMk/>
            <pc:sldMk cId="726406043" sldId="268"/>
            <ac:spMk id="236" creationId="{959C6B72-F8E6-4281-8F3E-93FC0DC98039}"/>
          </ac:spMkLst>
        </pc:spChg>
        <pc:spChg chg="add del">
          <ac:chgData name="Tarique, Kashish" userId="52da3aba-4cf1-42d8-8738-df33fccaa101" providerId="ADAL" clId="{E5BA0200-53B1-F343-BF29-9957668B5A6B}" dt="2024-04-18T05:33:05.331" v="679" actId="26606"/>
          <ac:spMkLst>
            <pc:docMk/>
            <pc:sldMk cId="726406043" sldId="268"/>
            <ac:spMk id="237" creationId="{490234EE-E0D8-4805-9227-CCEAC601691F}"/>
          </ac:spMkLst>
        </pc:spChg>
        <pc:spChg chg="add del">
          <ac:chgData name="Tarique, Kashish" userId="52da3aba-4cf1-42d8-8738-df33fccaa101" providerId="ADAL" clId="{E5BA0200-53B1-F343-BF29-9957668B5A6B}" dt="2024-04-18T06:01:05.432" v="878" actId="26606"/>
          <ac:spMkLst>
            <pc:docMk/>
            <pc:sldMk cId="726406043" sldId="268"/>
            <ac:spMk id="238" creationId="{975D1CFA-2CDB-4B64-BD9F-85744E8DA12F}"/>
          </ac:spMkLst>
        </pc:spChg>
        <pc:spChg chg="add del">
          <ac:chgData name="Tarique, Kashish" userId="52da3aba-4cf1-42d8-8738-df33fccaa101" providerId="ADAL" clId="{E5BA0200-53B1-F343-BF29-9957668B5A6B}" dt="2024-04-18T05:33:06.367" v="681" actId="26606"/>
          <ac:spMkLst>
            <pc:docMk/>
            <pc:sldMk cId="726406043" sldId="268"/>
            <ac:spMk id="239" creationId="{26FF42C2-EA15-4154-B242-E98E88CED99C}"/>
          </ac:spMkLst>
        </pc:spChg>
        <pc:spChg chg="add del">
          <ac:chgData name="Tarique, Kashish" userId="52da3aba-4cf1-42d8-8738-df33fccaa101" providerId="ADAL" clId="{E5BA0200-53B1-F343-BF29-9957668B5A6B}" dt="2024-04-18T05:33:06.367" v="681" actId="26606"/>
          <ac:spMkLst>
            <pc:docMk/>
            <pc:sldMk cId="726406043" sldId="268"/>
            <ac:spMk id="240" creationId="{D79DE9F7-28C4-4856-BA57-D696E124C137}"/>
          </ac:spMkLst>
        </pc:spChg>
        <pc:spChg chg="add del">
          <ac:chgData name="Tarique, Kashish" userId="52da3aba-4cf1-42d8-8738-df33fccaa101" providerId="ADAL" clId="{E5BA0200-53B1-F343-BF29-9957668B5A6B}" dt="2024-04-18T05:33:06.367" v="681" actId="26606"/>
          <ac:spMkLst>
            <pc:docMk/>
            <pc:sldMk cId="726406043" sldId="268"/>
            <ac:spMk id="241" creationId="{E1F9ED9C-121B-44C6-A308-5824769C40D5}"/>
          </ac:spMkLst>
        </pc:spChg>
        <pc:spChg chg="add del">
          <ac:chgData name="Tarique, Kashish" userId="52da3aba-4cf1-42d8-8738-df33fccaa101" providerId="ADAL" clId="{E5BA0200-53B1-F343-BF29-9957668B5A6B}" dt="2024-04-18T05:33:06.367" v="681" actId="26606"/>
          <ac:spMkLst>
            <pc:docMk/>
            <pc:sldMk cId="726406043" sldId="268"/>
            <ac:spMk id="242" creationId="{4A5F8185-F27B-4E99-A06C-007336FE3F2D}"/>
          </ac:spMkLst>
        </pc:spChg>
        <pc:spChg chg="add del">
          <ac:chgData name="Tarique, Kashish" userId="52da3aba-4cf1-42d8-8738-df33fccaa101" providerId="ADAL" clId="{E5BA0200-53B1-F343-BF29-9957668B5A6B}" dt="2024-04-18T05:33:08.045" v="683" actId="26606"/>
          <ac:spMkLst>
            <pc:docMk/>
            <pc:sldMk cId="726406043" sldId="268"/>
            <ac:spMk id="244" creationId="{D75A5B51-0925-4835-8511-A0DD17EAA97C}"/>
          </ac:spMkLst>
        </pc:spChg>
        <pc:spChg chg="add del">
          <ac:chgData name="Tarique, Kashish" userId="52da3aba-4cf1-42d8-8738-df33fccaa101" providerId="ADAL" clId="{E5BA0200-53B1-F343-BF29-9957668B5A6B}" dt="2024-04-18T05:33:08.045" v="683" actId="26606"/>
          <ac:spMkLst>
            <pc:docMk/>
            <pc:sldMk cId="726406043" sldId="268"/>
            <ac:spMk id="245" creationId="{5CDFD20D-8E4F-4E3A-AF87-93F23E0DBFB3}"/>
          </ac:spMkLst>
        </pc:spChg>
        <pc:spChg chg="add del">
          <ac:chgData name="Tarique, Kashish" userId="52da3aba-4cf1-42d8-8738-df33fccaa101" providerId="ADAL" clId="{E5BA0200-53B1-F343-BF29-9957668B5A6B}" dt="2024-04-18T05:33:18.286" v="696"/>
          <ac:spMkLst>
            <pc:docMk/>
            <pc:sldMk cId="726406043" sldId="268"/>
            <ac:spMk id="247" creationId="{A016CB47-C4D4-4332-9ED0-DBB916252F76}"/>
          </ac:spMkLst>
        </pc:spChg>
        <pc:spChg chg="add del">
          <ac:chgData name="Tarique, Kashish" userId="52da3aba-4cf1-42d8-8738-df33fccaa101" providerId="ADAL" clId="{E5BA0200-53B1-F343-BF29-9957668B5A6B}" dt="2024-04-18T05:33:18.286" v="696"/>
          <ac:spMkLst>
            <pc:docMk/>
            <pc:sldMk cId="726406043" sldId="268"/>
            <ac:spMk id="248" creationId="{95C8260E-968F-44E8-A823-ABB431311926}"/>
          </ac:spMkLst>
        </pc:spChg>
        <pc:spChg chg="add del">
          <ac:chgData name="Tarique, Kashish" userId="52da3aba-4cf1-42d8-8738-df33fccaa101" providerId="ADAL" clId="{E5BA0200-53B1-F343-BF29-9957668B5A6B}" dt="2024-04-18T05:33:18.286" v="696"/>
          <ac:spMkLst>
            <pc:docMk/>
            <pc:sldMk cId="726406043" sldId="268"/>
            <ac:spMk id="249" creationId="{2C1BBA94-3F40-40AA-8BB9-E69E25E537C1}"/>
          </ac:spMkLst>
        </pc:spChg>
        <pc:spChg chg="add del">
          <ac:chgData name="Tarique, Kashish" userId="52da3aba-4cf1-42d8-8738-df33fccaa101" providerId="ADAL" clId="{E5BA0200-53B1-F343-BF29-9957668B5A6B}" dt="2024-04-18T05:33:18.286" v="696"/>
          <ac:spMkLst>
            <pc:docMk/>
            <pc:sldMk cId="726406043" sldId="268"/>
            <ac:spMk id="250" creationId="{FE43805F-24A6-46A4-B19B-54F28347355C}"/>
          </ac:spMkLst>
        </pc:spChg>
        <pc:spChg chg="add del">
          <ac:chgData name="Tarique, Kashish" userId="52da3aba-4cf1-42d8-8738-df33fccaa101" providerId="ADAL" clId="{E5BA0200-53B1-F343-BF29-9957668B5A6B}" dt="2024-04-18T06:01:06.377" v="880" actId="26606"/>
          <ac:spMkLst>
            <pc:docMk/>
            <pc:sldMk cId="726406043" sldId="268"/>
            <ac:spMk id="256" creationId="{9C3A50E9-9119-7BC3-083B-2D84CCC78E47}"/>
          </ac:spMkLst>
        </pc:spChg>
        <pc:spChg chg="add del">
          <ac:chgData name="Tarique, Kashish" userId="52da3aba-4cf1-42d8-8738-df33fccaa101" providerId="ADAL" clId="{E5BA0200-53B1-F343-BF29-9957668B5A6B}" dt="2024-04-18T06:01:06.377" v="880" actId="26606"/>
          <ac:spMkLst>
            <pc:docMk/>
            <pc:sldMk cId="726406043" sldId="268"/>
            <ac:spMk id="257" creationId="{DC39DE25-0E4E-0AA7-0932-1D78C2372786}"/>
          </ac:spMkLst>
        </pc:spChg>
        <pc:spChg chg="add del">
          <ac:chgData name="Tarique, Kashish" userId="52da3aba-4cf1-42d8-8738-df33fccaa101" providerId="ADAL" clId="{E5BA0200-53B1-F343-BF29-9957668B5A6B}" dt="2024-04-18T06:01:06.377" v="880" actId="26606"/>
          <ac:spMkLst>
            <pc:docMk/>
            <pc:sldMk cId="726406043" sldId="268"/>
            <ac:spMk id="258" creationId="{8D6EA299-0840-6DEA-E670-C49AEBC87E89}"/>
          </ac:spMkLst>
        </pc:spChg>
        <pc:spChg chg="add del">
          <ac:chgData name="Tarique, Kashish" userId="52da3aba-4cf1-42d8-8738-df33fccaa101" providerId="ADAL" clId="{E5BA0200-53B1-F343-BF29-9957668B5A6B}" dt="2024-04-18T06:01:07.031" v="882" actId="26606"/>
          <ac:spMkLst>
            <pc:docMk/>
            <pc:sldMk cId="726406043" sldId="268"/>
            <ac:spMk id="260" creationId="{B210AC1D-4063-4C6E-9528-FA9C4C0C18E6}"/>
          </ac:spMkLst>
        </pc:spChg>
        <pc:spChg chg="add del">
          <ac:chgData name="Tarique, Kashish" userId="52da3aba-4cf1-42d8-8738-df33fccaa101" providerId="ADAL" clId="{E5BA0200-53B1-F343-BF29-9957668B5A6B}" dt="2024-04-18T06:01:07.031" v="882" actId="26606"/>
          <ac:spMkLst>
            <pc:docMk/>
            <pc:sldMk cId="726406043" sldId="268"/>
            <ac:spMk id="261" creationId="{02F8C595-E68C-4306-AED8-DC7826A0A506}"/>
          </ac:spMkLst>
        </pc:spChg>
        <pc:spChg chg="add del">
          <ac:chgData name="Tarique, Kashish" userId="52da3aba-4cf1-42d8-8738-df33fccaa101" providerId="ADAL" clId="{E5BA0200-53B1-F343-BF29-9957668B5A6B}" dt="2024-04-18T06:01:08.572" v="884" actId="26606"/>
          <ac:spMkLst>
            <pc:docMk/>
            <pc:sldMk cId="726406043" sldId="268"/>
            <ac:spMk id="264" creationId="{04812C46-200A-4DEB-A05E-3ED6C68C2387}"/>
          </ac:spMkLst>
        </pc:spChg>
        <pc:spChg chg="add del">
          <ac:chgData name="Tarique, Kashish" userId="52da3aba-4cf1-42d8-8738-df33fccaa101" providerId="ADAL" clId="{E5BA0200-53B1-F343-BF29-9957668B5A6B}" dt="2024-04-18T06:01:08.572" v="884" actId="26606"/>
          <ac:spMkLst>
            <pc:docMk/>
            <pc:sldMk cId="726406043" sldId="268"/>
            <ac:spMk id="266" creationId="{D1EA859B-E555-4109-94F3-6700E046E008}"/>
          </ac:spMkLst>
        </pc:spChg>
        <pc:spChg chg="add del">
          <ac:chgData name="Tarique, Kashish" userId="52da3aba-4cf1-42d8-8738-df33fccaa101" providerId="ADAL" clId="{E5BA0200-53B1-F343-BF29-9957668B5A6B}" dt="2024-04-18T06:01:10.753" v="886" actId="26606"/>
          <ac:spMkLst>
            <pc:docMk/>
            <pc:sldMk cId="726406043" sldId="268"/>
            <ac:spMk id="268" creationId="{777A147A-9ED8-46B4-8660-1B3C2AA880B5}"/>
          </ac:spMkLst>
        </pc:spChg>
        <pc:spChg chg="add del">
          <ac:chgData name="Tarique, Kashish" userId="52da3aba-4cf1-42d8-8738-df33fccaa101" providerId="ADAL" clId="{E5BA0200-53B1-F343-BF29-9957668B5A6B}" dt="2024-04-18T06:01:10.753" v="886" actId="26606"/>
          <ac:spMkLst>
            <pc:docMk/>
            <pc:sldMk cId="726406043" sldId="268"/>
            <ac:spMk id="269" creationId="{5D6C15A0-C087-4593-8414-2B4EC1CDC3DE}"/>
          </ac:spMkLst>
        </pc:spChg>
        <pc:spChg chg="add del">
          <ac:chgData name="Tarique, Kashish" userId="52da3aba-4cf1-42d8-8738-df33fccaa101" providerId="ADAL" clId="{E5BA0200-53B1-F343-BF29-9957668B5A6B}" dt="2024-04-18T06:01:12.601" v="888" actId="26606"/>
          <ac:spMkLst>
            <pc:docMk/>
            <pc:sldMk cId="726406043" sldId="268"/>
            <ac:spMk id="271" creationId="{1C799903-48D5-4A31-A1A2-541072D9771E}"/>
          </ac:spMkLst>
        </pc:spChg>
        <pc:spChg chg="add del">
          <ac:chgData name="Tarique, Kashish" userId="52da3aba-4cf1-42d8-8738-df33fccaa101" providerId="ADAL" clId="{E5BA0200-53B1-F343-BF29-9957668B5A6B}" dt="2024-04-18T06:01:12.601" v="888" actId="26606"/>
          <ac:spMkLst>
            <pc:docMk/>
            <pc:sldMk cId="726406043" sldId="268"/>
            <ac:spMk id="272" creationId="{8EFFF109-FC58-4FD3-BE05-9775A1310F55}"/>
          </ac:spMkLst>
        </pc:spChg>
        <pc:spChg chg="add del">
          <ac:chgData name="Tarique, Kashish" userId="52da3aba-4cf1-42d8-8738-df33fccaa101" providerId="ADAL" clId="{E5BA0200-53B1-F343-BF29-9957668B5A6B}" dt="2024-04-18T06:01:12.601" v="888" actId="26606"/>
          <ac:spMkLst>
            <pc:docMk/>
            <pc:sldMk cId="726406043" sldId="268"/>
            <ac:spMk id="273" creationId="{E1B96AD6-92A9-4273-A62B-96A1C3E0BA95}"/>
          </ac:spMkLst>
        </pc:spChg>
        <pc:spChg chg="add del">
          <ac:chgData name="Tarique, Kashish" userId="52da3aba-4cf1-42d8-8738-df33fccaa101" providerId="ADAL" clId="{E5BA0200-53B1-F343-BF29-9957668B5A6B}" dt="2024-04-18T06:01:12.601" v="888" actId="26606"/>
          <ac:spMkLst>
            <pc:docMk/>
            <pc:sldMk cId="726406043" sldId="268"/>
            <ac:spMk id="274" creationId="{463EEC44-1BA3-44ED-81FC-A644B04B2A44}"/>
          </ac:spMkLst>
        </pc:spChg>
        <pc:spChg chg="add del">
          <ac:chgData name="Tarique, Kashish" userId="52da3aba-4cf1-42d8-8738-df33fccaa101" providerId="ADAL" clId="{E5BA0200-53B1-F343-BF29-9957668B5A6B}" dt="2024-04-18T06:01:15.696" v="890" actId="26606"/>
          <ac:spMkLst>
            <pc:docMk/>
            <pc:sldMk cId="726406043" sldId="268"/>
            <ac:spMk id="276" creationId="{DAF1966E-FD40-4A4A-B61B-C4DF7FA05F06}"/>
          </ac:spMkLst>
        </pc:spChg>
        <pc:spChg chg="add del">
          <ac:chgData name="Tarique, Kashish" userId="52da3aba-4cf1-42d8-8738-df33fccaa101" providerId="ADAL" clId="{E5BA0200-53B1-F343-BF29-9957668B5A6B}" dt="2024-04-18T06:01:15.696" v="890" actId="26606"/>
          <ac:spMkLst>
            <pc:docMk/>
            <pc:sldMk cId="726406043" sldId="268"/>
            <ac:spMk id="277" creationId="{047BFA19-D45E-416B-A404-7AF2F3F27017}"/>
          </ac:spMkLst>
        </pc:spChg>
        <pc:spChg chg="add del">
          <ac:chgData name="Tarique, Kashish" userId="52da3aba-4cf1-42d8-8738-df33fccaa101" providerId="ADAL" clId="{E5BA0200-53B1-F343-BF29-9957668B5A6B}" dt="2024-04-18T06:01:15.696" v="890" actId="26606"/>
          <ac:spMkLst>
            <pc:docMk/>
            <pc:sldMk cId="726406043" sldId="268"/>
            <ac:spMk id="278" creationId="{8E0105E7-23DB-4CF2-8258-FF47C7620F6E}"/>
          </ac:spMkLst>
        </pc:spChg>
        <pc:spChg chg="add del">
          <ac:chgData name="Tarique, Kashish" userId="52da3aba-4cf1-42d8-8738-df33fccaa101" providerId="ADAL" clId="{E5BA0200-53B1-F343-BF29-9957668B5A6B}" dt="2024-04-18T06:01:15.696" v="890" actId="26606"/>
          <ac:spMkLst>
            <pc:docMk/>
            <pc:sldMk cId="726406043" sldId="268"/>
            <ac:spMk id="279" creationId="{074B4F7D-14B2-478B-8BF5-01E4E0C5D263}"/>
          </ac:spMkLst>
        </pc:spChg>
        <pc:spChg chg="add del">
          <ac:chgData name="Tarique, Kashish" userId="52da3aba-4cf1-42d8-8738-df33fccaa101" providerId="ADAL" clId="{E5BA0200-53B1-F343-BF29-9957668B5A6B}" dt="2024-04-18T06:01:19.295" v="892" actId="26606"/>
          <ac:spMkLst>
            <pc:docMk/>
            <pc:sldMk cId="726406043" sldId="268"/>
            <ac:spMk id="281" creationId="{CBB2B1F0-0DD6-4744-9A46-7A344FB48E40}"/>
          </ac:spMkLst>
        </pc:spChg>
        <pc:spChg chg="add del">
          <ac:chgData name="Tarique, Kashish" userId="52da3aba-4cf1-42d8-8738-df33fccaa101" providerId="ADAL" clId="{E5BA0200-53B1-F343-BF29-9957668B5A6B}" dt="2024-04-18T06:01:19.295" v="892" actId="26606"/>
          <ac:spMkLst>
            <pc:docMk/>
            <pc:sldMk cId="726406043" sldId="268"/>
            <ac:spMk id="282" creationId="{52D502E5-F6B4-4D58-B4AE-FC466FF15EE8}"/>
          </ac:spMkLst>
        </pc:spChg>
        <pc:spChg chg="add del">
          <ac:chgData name="Tarique, Kashish" userId="52da3aba-4cf1-42d8-8738-df33fccaa101" providerId="ADAL" clId="{E5BA0200-53B1-F343-BF29-9957668B5A6B}" dt="2024-04-18T06:01:19.295" v="892" actId="26606"/>
          <ac:spMkLst>
            <pc:docMk/>
            <pc:sldMk cId="726406043" sldId="268"/>
            <ac:spMk id="283" creationId="{9DECDBF4-02B6-4BB4-B65B-B8107AD6A9E8}"/>
          </ac:spMkLst>
        </pc:spChg>
        <pc:spChg chg="add del">
          <ac:chgData name="Tarique, Kashish" userId="52da3aba-4cf1-42d8-8738-df33fccaa101" providerId="ADAL" clId="{E5BA0200-53B1-F343-BF29-9957668B5A6B}" dt="2024-04-18T06:03:09.229" v="902" actId="26606"/>
          <ac:spMkLst>
            <pc:docMk/>
            <pc:sldMk cId="726406043" sldId="268"/>
            <ac:spMk id="285" creationId="{DAF1966E-FD40-4A4A-B61B-C4DF7FA05F06}"/>
          </ac:spMkLst>
        </pc:spChg>
        <pc:spChg chg="add del">
          <ac:chgData name="Tarique, Kashish" userId="52da3aba-4cf1-42d8-8738-df33fccaa101" providerId="ADAL" clId="{E5BA0200-53B1-F343-BF29-9957668B5A6B}" dt="2024-04-18T06:03:09.229" v="902" actId="26606"/>
          <ac:spMkLst>
            <pc:docMk/>
            <pc:sldMk cId="726406043" sldId="268"/>
            <ac:spMk id="286" creationId="{047BFA19-D45E-416B-A404-7AF2F3F27017}"/>
          </ac:spMkLst>
        </pc:spChg>
        <pc:spChg chg="add del">
          <ac:chgData name="Tarique, Kashish" userId="52da3aba-4cf1-42d8-8738-df33fccaa101" providerId="ADAL" clId="{E5BA0200-53B1-F343-BF29-9957668B5A6B}" dt="2024-04-18T06:03:09.229" v="902" actId="26606"/>
          <ac:spMkLst>
            <pc:docMk/>
            <pc:sldMk cId="726406043" sldId="268"/>
            <ac:spMk id="287" creationId="{8E0105E7-23DB-4CF2-8258-FF47C7620F6E}"/>
          </ac:spMkLst>
        </pc:spChg>
        <pc:spChg chg="add del">
          <ac:chgData name="Tarique, Kashish" userId="52da3aba-4cf1-42d8-8738-df33fccaa101" providerId="ADAL" clId="{E5BA0200-53B1-F343-BF29-9957668B5A6B}" dt="2024-04-18T06:03:09.229" v="902" actId="26606"/>
          <ac:spMkLst>
            <pc:docMk/>
            <pc:sldMk cId="726406043" sldId="268"/>
            <ac:spMk id="288" creationId="{074B4F7D-14B2-478B-8BF5-01E4E0C5D263}"/>
          </ac:spMkLst>
        </pc:spChg>
        <pc:spChg chg="add del">
          <ac:chgData name="Tarique, Kashish" userId="52da3aba-4cf1-42d8-8738-df33fccaa101" providerId="ADAL" clId="{E5BA0200-53B1-F343-BF29-9957668B5A6B}" dt="2024-04-18T06:03:09.210" v="901" actId="26606"/>
          <ac:spMkLst>
            <pc:docMk/>
            <pc:sldMk cId="726406043" sldId="268"/>
            <ac:spMk id="295" creationId="{6D72081E-AD41-4FBB-B02B-698A68DBCA5E}"/>
          </ac:spMkLst>
        </pc:spChg>
        <pc:spChg chg="add del">
          <ac:chgData name="Tarique, Kashish" userId="52da3aba-4cf1-42d8-8738-df33fccaa101" providerId="ADAL" clId="{E5BA0200-53B1-F343-BF29-9957668B5A6B}" dt="2024-04-18T06:03:09.210" v="901" actId="26606"/>
          <ac:spMkLst>
            <pc:docMk/>
            <pc:sldMk cId="726406043" sldId="268"/>
            <ac:spMk id="296" creationId="{AA474011-A49D-4C7A-BF41-0ACD0A2693B3}"/>
          </ac:spMkLst>
        </pc:spChg>
        <pc:spChg chg="add del">
          <ac:chgData name="Tarique, Kashish" userId="52da3aba-4cf1-42d8-8738-df33fccaa101" providerId="ADAL" clId="{E5BA0200-53B1-F343-BF29-9957668B5A6B}" dt="2024-04-18T06:03:09.210" v="901" actId="26606"/>
          <ac:spMkLst>
            <pc:docMk/>
            <pc:sldMk cId="726406043" sldId="268"/>
            <ac:spMk id="297" creationId="{716248AD-805F-41BF-9B57-FC53E5B32F98}"/>
          </ac:spMkLst>
        </pc:spChg>
        <pc:spChg chg="add del">
          <ac:chgData name="Tarique, Kashish" userId="52da3aba-4cf1-42d8-8738-df33fccaa101" providerId="ADAL" clId="{E5BA0200-53B1-F343-BF29-9957668B5A6B}" dt="2024-04-18T06:03:09.210" v="901" actId="26606"/>
          <ac:spMkLst>
            <pc:docMk/>
            <pc:sldMk cId="726406043" sldId="268"/>
            <ac:spMk id="299" creationId="{1F82758F-B2B3-4F0A-BB90-4BFFEDD166D6}"/>
          </ac:spMkLst>
        </pc:spChg>
        <pc:spChg chg="add del">
          <ac:chgData name="Tarique, Kashish" userId="52da3aba-4cf1-42d8-8738-df33fccaa101" providerId="ADAL" clId="{E5BA0200-53B1-F343-BF29-9957668B5A6B}" dt="2024-04-18T06:03:48.561" v="917" actId="26606"/>
          <ac:spMkLst>
            <pc:docMk/>
            <pc:sldMk cId="726406043" sldId="268"/>
            <ac:spMk id="301" creationId="{90D01200-0224-43C5-AB38-FB4D16B73FB7}"/>
          </ac:spMkLst>
        </pc:spChg>
        <pc:spChg chg="add del">
          <ac:chgData name="Tarique, Kashish" userId="52da3aba-4cf1-42d8-8738-df33fccaa101" providerId="ADAL" clId="{E5BA0200-53B1-F343-BF29-9957668B5A6B}" dt="2024-04-18T06:03:48.561" v="917" actId="26606"/>
          <ac:spMkLst>
            <pc:docMk/>
            <pc:sldMk cId="726406043" sldId="268"/>
            <ac:spMk id="302" creationId="{728A44A4-A002-4A88-9FC9-1D0566C97A47}"/>
          </ac:spMkLst>
        </pc:spChg>
        <pc:spChg chg="add del">
          <ac:chgData name="Tarique, Kashish" userId="52da3aba-4cf1-42d8-8738-df33fccaa101" providerId="ADAL" clId="{E5BA0200-53B1-F343-BF29-9957668B5A6B}" dt="2024-04-18T06:03:48.561" v="917" actId="26606"/>
          <ac:spMkLst>
            <pc:docMk/>
            <pc:sldMk cId="726406043" sldId="268"/>
            <ac:spMk id="303" creationId="{3E7D5C7B-DD16-401B-85CE-4AAA2A4F5136}"/>
          </ac:spMkLst>
        </pc:spChg>
        <pc:spChg chg="add del">
          <ac:chgData name="Tarique, Kashish" userId="52da3aba-4cf1-42d8-8738-df33fccaa101" providerId="ADAL" clId="{E5BA0200-53B1-F343-BF29-9957668B5A6B}" dt="2024-04-18T06:03:35.008" v="908" actId="26606"/>
          <ac:spMkLst>
            <pc:docMk/>
            <pc:sldMk cId="726406043" sldId="268"/>
            <ac:spMk id="308" creationId="{49B9E8A9-352D-4DCB-9485-C777000D4979}"/>
          </ac:spMkLst>
        </pc:spChg>
        <pc:spChg chg="add del">
          <ac:chgData name="Tarique, Kashish" userId="52da3aba-4cf1-42d8-8738-df33fccaa101" providerId="ADAL" clId="{E5BA0200-53B1-F343-BF29-9957668B5A6B}" dt="2024-04-18T06:03:35.008" v="908" actId="26606"/>
          <ac:spMkLst>
            <pc:docMk/>
            <pc:sldMk cId="726406043" sldId="268"/>
            <ac:spMk id="310" creationId="{C2A9B0E5-C2C1-4B85-99A9-117A659D5FE0}"/>
          </ac:spMkLst>
        </pc:spChg>
        <pc:spChg chg="add del">
          <ac:chgData name="Tarique, Kashish" userId="52da3aba-4cf1-42d8-8738-df33fccaa101" providerId="ADAL" clId="{E5BA0200-53B1-F343-BF29-9957668B5A6B}" dt="2024-04-18T06:03:35.008" v="908" actId="26606"/>
          <ac:spMkLst>
            <pc:docMk/>
            <pc:sldMk cId="726406043" sldId="268"/>
            <ac:spMk id="312" creationId="{3A8AEACA-9535-4BE8-A91B-8BE82BA54751}"/>
          </ac:spMkLst>
        </pc:spChg>
        <pc:spChg chg="add del">
          <ac:chgData name="Tarique, Kashish" userId="52da3aba-4cf1-42d8-8738-df33fccaa101" providerId="ADAL" clId="{E5BA0200-53B1-F343-BF29-9957668B5A6B}" dt="2024-04-18T06:03:38.434" v="910" actId="26606"/>
          <ac:spMkLst>
            <pc:docMk/>
            <pc:sldMk cId="726406043" sldId="268"/>
            <ac:spMk id="314" creationId="{75C56826-D4E5-42ED-8529-079651CB3005}"/>
          </ac:spMkLst>
        </pc:spChg>
        <pc:spChg chg="add del">
          <ac:chgData name="Tarique, Kashish" userId="52da3aba-4cf1-42d8-8738-df33fccaa101" providerId="ADAL" clId="{E5BA0200-53B1-F343-BF29-9957668B5A6B}" dt="2024-04-18T06:03:38.434" v="910" actId="26606"/>
          <ac:spMkLst>
            <pc:docMk/>
            <pc:sldMk cId="726406043" sldId="268"/>
            <ac:spMk id="315" creationId="{8F7AFB9A-7364-478C-B48B-8523CDD9AE8D}"/>
          </ac:spMkLst>
        </pc:spChg>
        <pc:spChg chg="add del">
          <ac:chgData name="Tarique, Kashish" userId="52da3aba-4cf1-42d8-8738-df33fccaa101" providerId="ADAL" clId="{E5BA0200-53B1-F343-BF29-9957668B5A6B}" dt="2024-04-18T06:03:38.434" v="910" actId="26606"/>
          <ac:spMkLst>
            <pc:docMk/>
            <pc:sldMk cId="726406043" sldId="268"/>
            <ac:spMk id="316" creationId="{82095FCE-EF05-4443-B97A-85DEE3A5CA17}"/>
          </ac:spMkLst>
        </pc:spChg>
        <pc:spChg chg="add del">
          <ac:chgData name="Tarique, Kashish" userId="52da3aba-4cf1-42d8-8738-df33fccaa101" providerId="ADAL" clId="{E5BA0200-53B1-F343-BF29-9957668B5A6B}" dt="2024-04-18T06:03:38.434" v="910" actId="26606"/>
          <ac:spMkLst>
            <pc:docMk/>
            <pc:sldMk cId="726406043" sldId="268"/>
            <ac:spMk id="317" creationId="{36678033-86B6-40E6-BE90-78D8ED4E3A31}"/>
          </ac:spMkLst>
        </pc:spChg>
        <pc:spChg chg="add del">
          <ac:chgData name="Tarique, Kashish" userId="52da3aba-4cf1-42d8-8738-df33fccaa101" providerId="ADAL" clId="{E5BA0200-53B1-F343-BF29-9957668B5A6B}" dt="2024-04-18T06:03:38.434" v="910" actId="26606"/>
          <ac:spMkLst>
            <pc:docMk/>
            <pc:sldMk cId="726406043" sldId="268"/>
            <ac:spMk id="318" creationId="{D2542E1A-076E-4A34-BB67-2BF961754E0C}"/>
          </ac:spMkLst>
        </pc:spChg>
        <pc:spChg chg="add del">
          <ac:chgData name="Tarique, Kashish" userId="52da3aba-4cf1-42d8-8738-df33fccaa101" providerId="ADAL" clId="{E5BA0200-53B1-F343-BF29-9957668B5A6B}" dt="2024-04-18T06:03:41.664" v="912" actId="26606"/>
          <ac:spMkLst>
            <pc:docMk/>
            <pc:sldMk cId="726406043" sldId="268"/>
            <ac:spMk id="320" creationId="{B712E947-0734-45F9-9C4F-41114EC3A33E}"/>
          </ac:spMkLst>
        </pc:spChg>
        <pc:spChg chg="add del">
          <ac:chgData name="Tarique, Kashish" userId="52da3aba-4cf1-42d8-8738-df33fccaa101" providerId="ADAL" clId="{E5BA0200-53B1-F343-BF29-9957668B5A6B}" dt="2024-04-18T06:03:41.664" v="912" actId="26606"/>
          <ac:spMkLst>
            <pc:docMk/>
            <pc:sldMk cId="726406043" sldId="268"/>
            <ac:spMk id="321" creationId="{5A65989E-BBD5-44D7-AA86-7AFD5D46BBC0}"/>
          </ac:spMkLst>
        </pc:spChg>
        <pc:spChg chg="add del">
          <ac:chgData name="Tarique, Kashish" userId="52da3aba-4cf1-42d8-8738-df33fccaa101" providerId="ADAL" clId="{E5BA0200-53B1-F343-BF29-9957668B5A6B}" dt="2024-04-18T06:03:41.664" v="912" actId="26606"/>
          <ac:spMkLst>
            <pc:docMk/>
            <pc:sldMk cId="726406043" sldId="268"/>
            <ac:spMk id="322" creationId="{231A2881-D8D7-4A7D-ACA3-E9F849F853D8}"/>
          </ac:spMkLst>
        </pc:spChg>
        <pc:spChg chg="add del">
          <ac:chgData name="Tarique, Kashish" userId="52da3aba-4cf1-42d8-8738-df33fccaa101" providerId="ADAL" clId="{E5BA0200-53B1-F343-BF29-9957668B5A6B}" dt="2024-04-18T06:03:43.787" v="914" actId="26606"/>
          <ac:spMkLst>
            <pc:docMk/>
            <pc:sldMk cId="726406043" sldId="268"/>
            <ac:spMk id="324" creationId="{5EF17487-C386-4F99-B5EB-4FD3DF4236B2}"/>
          </ac:spMkLst>
        </pc:spChg>
        <pc:spChg chg="add del">
          <ac:chgData name="Tarique, Kashish" userId="52da3aba-4cf1-42d8-8738-df33fccaa101" providerId="ADAL" clId="{E5BA0200-53B1-F343-BF29-9957668B5A6B}" dt="2024-04-18T06:03:43.787" v="914" actId="26606"/>
          <ac:spMkLst>
            <pc:docMk/>
            <pc:sldMk cId="726406043" sldId="268"/>
            <ac:spMk id="325" creationId="{A0DE92DF-4769-4DE9-93FD-EE31271850CA}"/>
          </ac:spMkLst>
        </pc:spChg>
        <pc:spChg chg="add del">
          <ac:chgData name="Tarique, Kashish" userId="52da3aba-4cf1-42d8-8738-df33fccaa101" providerId="ADAL" clId="{E5BA0200-53B1-F343-BF29-9957668B5A6B}" dt="2024-04-18T06:03:48.543" v="916" actId="26606"/>
          <ac:spMkLst>
            <pc:docMk/>
            <pc:sldMk cId="726406043" sldId="268"/>
            <ac:spMk id="327" creationId="{115719BB-48A7-4AF4-BB91-DC82E0DF727D}"/>
          </ac:spMkLst>
        </pc:spChg>
        <pc:spChg chg="add del">
          <ac:chgData name="Tarique, Kashish" userId="52da3aba-4cf1-42d8-8738-df33fccaa101" providerId="ADAL" clId="{E5BA0200-53B1-F343-BF29-9957668B5A6B}" dt="2024-04-18T06:03:48.543" v="916" actId="26606"/>
          <ac:spMkLst>
            <pc:docMk/>
            <pc:sldMk cId="726406043" sldId="268"/>
            <ac:spMk id="328" creationId="{10973A55-5440-4A99-B526-B5812E46271E}"/>
          </ac:spMkLst>
        </pc:spChg>
        <pc:spChg chg="add del">
          <ac:chgData name="Tarique, Kashish" userId="52da3aba-4cf1-42d8-8738-df33fccaa101" providerId="ADAL" clId="{E5BA0200-53B1-F343-BF29-9957668B5A6B}" dt="2024-04-18T06:03:48.543" v="916" actId="26606"/>
          <ac:spMkLst>
            <pc:docMk/>
            <pc:sldMk cId="726406043" sldId="268"/>
            <ac:spMk id="329" creationId="{A9682493-588A-4D52-98F6-FBBD80C07ECB}"/>
          </ac:spMkLst>
        </pc:spChg>
        <pc:spChg chg="add del">
          <ac:chgData name="Tarique, Kashish" userId="52da3aba-4cf1-42d8-8738-df33fccaa101" providerId="ADAL" clId="{E5BA0200-53B1-F343-BF29-9957668B5A6B}" dt="2024-04-18T06:03:48.543" v="916" actId="26606"/>
          <ac:spMkLst>
            <pc:docMk/>
            <pc:sldMk cId="726406043" sldId="268"/>
            <ac:spMk id="330" creationId="{FBEC5A7A-ADE4-48D9-B89C-2BA1C9110632}"/>
          </ac:spMkLst>
        </pc:spChg>
        <pc:spChg chg="add del">
          <ac:chgData name="Tarique, Kashish" userId="52da3aba-4cf1-42d8-8738-df33fccaa101" providerId="ADAL" clId="{E5BA0200-53B1-F343-BF29-9957668B5A6B}" dt="2024-04-18T06:03:48.543" v="916" actId="26606"/>
          <ac:spMkLst>
            <pc:docMk/>
            <pc:sldMk cId="726406043" sldId="268"/>
            <ac:spMk id="331" creationId="{82095FCE-EF05-4443-B97A-85DEE3A5CA17}"/>
          </ac:spMkLst>
        </pc:spChg>
        <pc:spChg chg="add del">
          <ac:chgData name="Tarique, Kashish" userId="52da3aba-4cf1-42d8-8738-df33fccaa101" providerId="ADAL" clId="{E5BA0200-53B1-F343-BF29-9957668B5A6B}" dt="2024-04-18T06:04:50.162" v="926" actId="26606"/>
          <ac:spMkLst>
            <pc:docMk/>
            <pc:sldMk cId="726406043" sldId="268"/>
            <ac:spMk id="333" creationId="{352BEC0E-22F8-46D0-9632-375DB541B06C}"/>
          </ac:spMkLst>
        </pc:spChg>
        <pc:spChg chg="add del">
          <ac:chgData name="Tarique, Kashish" userId="52da3aba-4cf1-42d8-8738-df33fccaa101" providerId="ADAL" clId="{E5BA0200-53B1-F343-BF29-9957668B5A6B}" dt="2024-04-18T06:04:50.162" v="926" actId="26606"/>
          <ac:spMkLst>
            <pc:docMk/>
            <pc:sldMk cId="726406043" sldId="268"/>
            <ac:spMk id="334" creationId="{3FCFB1DE-0B7E-48CC-BA90-B2AB0889F9D6}"/>
          </ac:spMkLst>
        </pc:spChg>
        <pc:spChg chg="add del">
          <ac:chgData name="Tarique, Kashish" userId="52da3aba-4cf1-42d8-8738-df33fccaa101" providerId="ADAL" clId="{E5BA0200-53B1-F343-BF29-9957668B5A6B}" dt="2024-04-18T06:04:45.629" v="919" actId="26606"/>
          <ac:spMkLst>
            <pc:docMk/>
            <pc:sldMk cId="726406043" sldId="268"/>
            <ac:spMk id="339" creationId="{115719BB-48A7-4AF4-BB91-DC82E0DF727D}"/>
          </ac:spMkLst>
        </pc:spChg>
        <pc:spChg chg="add del">
          <ac:chgData name="Tarique, Kashish" userId="52da3aba-4cf1-42d8-8738-df33fccaa101" providerId="ADAL" clId="{E5BA0200-53B1-F343-BF29-9957668B5A6B}" dt="2024-04-18T06:04:45.629" v="919" actId="26606"/>
          <ac:spMkLst>
            <pc:docMk/>
            <pc:sldMk cId="726406043" sldId="268"/>
            <ac:spMk id="341" creationId="{10973A55-5440-4A99-B526-B5812E46271E}"/>
          </ac:spMkLst>
        </pc:spChg>
        <pc:spChg chg="add del">
          <ac:chgData name="Tarique, Kashish" userId="52da3aba-4cf1-42d8-8738-df33fccaa101" providerId="ADAL" clId="{E5BA0200-53B1-F343-BF29-9957668B5A6B}" dt="2024-04-18T06:04:45.629" v="919" actId="26606"/>
          <ac:spMkLst>
            <pc:docMk/>
            <pc:sldMk cId="726406043" sldId="268"/>
            <ac:spMk id="343" creationId="{A9682493-588A-4D52-98F6-FBBD80C07ECB}"/>
          </ac:spMkLst>
        </pc:spChg>
        <pc:spChg chg="add del">
          <ac:chgData name="Tarique, Kashish" userId="52da3aba-4cf1-42d8-8738-df33fccaa101" providerId="ADAL" clId="{E5BA0200-53B1-F343-BF29-9957668B5A6B}" dt="2024-04-18T06:04:45.629" v="919" actId="26606"/>
          <ac:spMkLst>
            <pc:docMk/>
            <pc:sldMk cId="726406043" sldId="268"/>
            <ac:spMk id="345" creationId="{FBEC5A7A-ADE4-48D9-B89C-2BA1C9110632}"/>
          </ac:spMkLst>
        </pc:spChg>
        <pc:spChg chg="add del">
          <ac:chgData name="Tarique, Kashish" userId="52da3aba-4cf1-42d8-8738-df33fccaa101" providerId="ADAL" clId="{E5BA0200-53B1-F343-BF29-9957668B5A6B}" dt="2024-04-18T06:04:45.629" v="919" actId="26606"/>
          <ac:spMkLst>
            <pc:docMk/>
            <pc:sldMk cId="726406043" sldId="268"/>
            <ac:spMk id="347" creationId="{82095FCE-EF05-4443-B97A-85DEE3A5CA17}"/>
          </ac:spMkLst>
        </pc:spChg>
        <pc:spChg chg="add del">
          <ac:chgData name="Tarique, Kashish" userId="52da3aba-4cf1-42d8-8738-df33fccaa101" providerId="ADAL" clId="{E5BA0200-53B1-F343-BF29-9957668B5A6B}" dt="2024-04-18T06:04:46.632" v="921" actId="26606"/>
          <ac:spMkLst>
            <pc:docMk/>
            <pc:sldMk cId="726406043" sldId="268"/>
            <ac:spMk id="349" creationId="{352BEC0E-22F8-46D0-9632-375DB541B06C}"/>
          </ac:spMkLst>
        </pc:spChg>
        <pc:spChg chg="add del">
          <ac:chgData name="Tarique, Kashish" userId="52da3aba-4cf1-42d8-8738-df33fccaa101" providerId="ADAL" clId="{E5BA0200-53B1-F343-BF29-9957668B5A6B}" dt="2024-04-18T06:04:46.632" v="921" actId="26606"/>
          <ac:spMkLst>
            <pc:docMk/>
            <pc:sldMk cId="726406043" sldId="268"/>
            <ac:spMk id="350" creationId="{3FCFB1DE-0B7E-48CC-BA90-B2AB0889F9D6}"/>
          </ac:spMkLst>
        </pc:spChg>
        <pc:spChg chg="add del">
          <ac:chgData name="Tarique, Kashish" userId="52da3aba-4cf1-42d8-8738-df33fccaa101" providerId="ADAL" clId="{E5BA0200-53B1-F343-BF29-9957668B5A6B}" dt="2024-04-18T06:04:48.345" v="923" actId="26606"/>
          <ac:spMkLst>
            <pc:docMk/>
            <pc:sldMk cId="726406043" sldId="268"/>
            <ac:spMk id="352" creationId="{B23FE733-F95B-4DF6-AFC5-BEEB3577C494}"/>
          </ac:spMkLst>
        </pc:spChg>
        <pc:spChg chg="add del">
          <ac:chgData name="Tarique, Kashish" userId="52da3aba-4cf1-42d8-8738-df33fccaa101" providerId="ADAL" clId="{E5BA0200-53B1-F343-BF29-9957668B5A6B}" dt="2024-04-18T06:04:48.345" v="923" actId="26606"/>
          <ac:spMkLst>
            <pc:docMk/>
            <pc:sldMk cId="726406043" sldId="268"/>
            <ac:spMk id="353" creationId="{9080D120-BD54-46E1-BA37-82F5E8089E90}"/>
          </ac:spMkLst>
        </pc:spChg>
        <pc:spChg chg="add del">
          <ac:chgData name="Tarique, Kashish" userId="52da3aba-4cf1-42d8-8738-df33fccaa101" providerId="ADAL" clId="{E5BA0200-53B1-F343-BF29-9957668B5A6B}" dt="2024-04-18T06:04:48.345" v="923" actId="26606"/>
          <ac:spMkLst>
            <pc:docMk/>
            <pc:sldMk cId="726406043" sldId="268"/>
            <ac:spMk id="354" creationId="{81D83946-74FA-498A-AC80-9926F041B5C5}"/>
          </ac:spMkLst>
        </pc:spChg>
        <pc:spChg chg="add del">
          <ac:chgData name="Tarique, Kashish" userId="52da3aba-4cf1-42d8-8738-df33fccaa101" providerId="ADAL" clId="{E5BA0200-53B1-F343-BF29-9957668B5A6B}" dt="2024-04-18T06:04:48.345" v="923" actId="26606"/>
          <ac:spMkLst>
            <pc:docMk/>
            <pc:sldMk cId="726406043" sldId="268"/>
            <ac:spMk id="355" creationId="{5060D983-8B52-443A-8183-2A1DE05618B5}"/>
          </ac:spMkLst>
        </pc:spChg>
        <pc:spChg chg="add del">
          <ac:chgData name="Tarique, Kashish" userId="52da3aba-4cf1-42d8-8738-df33fccaa101" providerId="ADAL" clId="{E5BA0200-53B1-F343-BF29-9957668B5A6B}" dt="2024-04-18T06:04:50.146" v="925" actId="26606"/>
          <ac:spMkLst>
            <pc:docMk/>
            <pc:sldMk cId="726406043" sldId="268"/>
            <ac:spMk id="357" creationId="{8F7AFB9A-7364-478C-B48B-8523CDD9AE8D}"/>
          </ac:spMkLst>
        </pc:spChg>
        <pc:spChg chg="add del">
          <ac:chgData name="Tarique, Kashish" userId="52da3aba-4cf1-42d8-8738-df33fccaa101" providerId="ADAL" clId="{E5BA0200-53B1-F343-BF29-9957668B5A6B}" dt="2024-04-18T06:04:50.146" v="925" actId="26606"/>
          <ac:spMkLst>
            <pc:docMk/>
            <pc:sldMk cId="726406043" sldId="268"/>
            <ac:spMk id="358" creationId="{36678033-86B6-40E6-BE90-78D8ED4E3A31}"/>
          </ac:spMkLst>
        </pc:spChg>
        <pc:spChg chg="add del">
          <ac:chgData name="Tarique, Kashish" userId="52da3aba-4cf1-42d8-8738-df33fccaa101" providerId="ADAL" clId="{E5BA0200-53B1-F343-BF29-9957668B5A6B}" dt="2024-04-18T06:04:50.146" v="925" actId="26606"/>
          <ac:spMkLst>
            <pc:docMk/>
            <pc:sldMk cId="726406043" sldId="268"/>
            <ac:spMk id="359" creationId="{D2542E1A-076E-4A34-BB67-2BF961754E0C}"/>
          </ac:spMkLst>
        </pc:spChg>
        <pc:spChg chg="add del">
          <ac:chgData name="Tarique, Kashish" userId="52da3aba-4cf1-42d8-8738-df33fccaa101" providerId="ADAL" clId="{E5BA0200-53B1-F343-BF29-9957668B5A6B}" dt="2024-04-18T06:04:50.146" v="925" actId="26606"/>
          <ac:spMkLst>
            <pc:docMk/>
            <pc:sldMk cId="726406043" sldId="268"/>
            <ac:spMk id="360" creationId="{75C56826-D4E5-42ED-8529-079651CB3005}"/>
          </ac:spMkLst>
        </pc:spChg>
        <pc:spChg chg="add del">
          <ac:chgData name="Tarique, Kashish" userId="52da3aba-4cf1-42d8-8738-df33fccaa101" providerId="ADAL" clId="{E5BA0200-53B1-F343-BF29-9957668B5A6B}" dt="2024-04-18T06:04:50.146" v="925" actId="26606"/>
          <ac:spMkLst>
            <pc:docMk/>
            <pc:sldMk cId="726406043" sldId="268"/>
            <ac:spMk id="361" creationId="{82095FCE-EF05-4443-B97A-85DEE3A5CA17}"/>
          </ac:spMkLst>
        </pc:spChg>
        <pc:spChg chg="add del">
          <ac:chgData name="Tarique, Kashish" userId="52da3aba-4cf1-42d8-8738-df33fccaa101" providerId="ADAL" clId="{E5BA0200-53B1-F343-BF29-9957668B5A6B}" dt="2024-04-18T06:05:31.535" v="949" actId="26606"/>
          <ac:spMkLst>
            <pc:docMk/>
            <pc:sldMk cId="726406043" sldId="268"/>
            <ac:spMk id="363" creationId="{2CB962CF-61A3-4EF9-94F6-7C59B0329524}"/>
          </ac:spMkLst>
        </pc:spChg>
        <pc:spChg chg="add del">
          <ac:chgData name="Tarique, Kashish" userId="52da3aba-4cf1-42d8-8738-df33fccaa101" providerId="ADAL" clId="{E5BA0200-53B1-F343-BF29-9957668B5A6B}" dt="2024-04-18T06:04:57.862" v="930" actId="26606"/>
          <ac:spMkLst>
            <pc:docMk/>
            <pc:sldMk cId="726406043" sldId="268"/>
            <ac:spMk id="368" creationId="{B23FE733-F95B-4DF6-AFC5-BEEB3577C494}"/>
          </ac:spMkLst>
        </pc:spChg>
        <pc:spChg chg="add del">
          <ac:chgData name="Tarique, Kashish" userId="52da3aba-4cf1-42d8-8738-df33fccaa101" providerId="ADAL" clId="{E5BA0200-53B1-F343-BF29-9957668B5A6B}" dt="2024-04-18T06:04:57.862" v="930" actId="26606"/>
          <ac:spMkLst>
            <pc:docMk/>
            <pc:sldMk cId="726406043" sldId="268"/>
            <ac:spMk id="370" creationId="{9080D120-BD54-46E1-BA37-82F5E8089E90}"/>
          </ac:spMkLst>
        </pc:spChg>
        <pc:spChg chg="add del">
          <ac:chgData name="Tarique, Kashish" userId="52da3aba-4cf1-42d8-8738-df33fccaa101" providerId="ADAL" clId="{E5BA0200-53B1-F343-BF29-9957668B5A6B}" dt="2024-04-18T06:04:57.862" v="930" actId="26606"/>
          <ac:spMkLst>
            <pc:docMk/>
            <pc:sldMk cId="726406043" sldId="268"/>
            <ac:spMk id="372" creationId="{81D83946-74FA-498A-AC80-9926F041B5C5}"/>
          </ac:spMkLst>
        </pc:spChg>
        <pc:spChg chg="add del">
          <ac:chgData name="Tarique, Kashish" userId="52da3aba-4cf1-42d8-8738-df33fccaa101" providerId="ADAL" clId="{E5BA0200-53B1-F343-BF29-9957668B5A6B}" dt="2024-04-18T06:04:57.862" v="930" actId="26606"/>
          <ac:spMkLst>
            <pc:docMk/>
            <pc:sldMk cId="726406043" sldId="268"/>
            <ac:spMk id="374" creationId="{5060D983-8B52-443A-8183-2A1DE05618B5}"/>
          </ac:spMkLst>
        </pc:spChg>
        <pc:spChg chg="add del">
          <ac:chgData name="Tarique, Kashish" userId="52da3aba-4cf1-42d8-8738-df33fccaa101" providerId="ADAL" clId="{E5BA0200-53B1-F343-BF29-9957668B5A6B}" dt="2024-04-18T06:04:59.612" v="932" actId="26606"/>
          <ac:spMkLst>
            <pc:docMk/>
            <pc:sldMk cId="726406043" sldId="268"/>
            <ac:spMk id="376" creationId="{84DF55BE-B4AB-4BA1-BDE1-E9F7FB3F110A}"/>
          </ac:spMkLst>
        </pc:spChg>
        <pc:spChg chg="add del">
          <ac:chgData name="Tarique, Kashish" userId="52da3aba-4cf1-42d8-8738-df33fccaa101" providerId="ADAL" clId="{E5BA0200-53B1-F343-BF29-9957668B5A6B}" dt="2024-04-18T06:05:01.576" v="934" actId="26606"/>
          <ac:spMkLst>
            <pc:docMk/>
            <pc:sldMk cId="726406043" sldId="268"/>
            <ac:spMk id="378" creationId="{49B9E8A9-352D-4DCB-9485-C777000D4979}"/>
          </ac:spMkLst>
        </pc:spChg>
        <pc:spChg chg="add del">
          <ac:chgData name="Tarique, Kashish" userId="52da3aba-4cf1-42d8-8738-df33fccaa101" providerId="ADAL" clId="{E5BA0200-53B1-F343-BF29-9957668B5A6B}" dt="2024-04-18T06:05:01.576" v="934" actId="26606"/>
          <ac:spMkLst>
            <pc:docMk/>
            <pc:sldMk cId="726406043" sldId="268"/>
            <ac:spMk id="379" creationId="{C2A9B0E5-C2C1-4B85-99A9-117A659D5FE0}"/>
          </ac:spMkLst>
        </pc:spChg>
        <pc:spChg chg="add del">
          <ac:chgData name="Tarique, Kashish" userId="52da3aba-4cf1-42d8-8738-df33fccaa101" providerId="ADAL" clId="{E5BA0200-53B1-F343-BF29-9957668B5A6B}" dt="2024-04-18T06:05:01.576" v="934" actId="26606"/>
          <ac:spMkLst>
            <pc:docMk/>
            <pc:sldMk cId="726406043" sldId="268"/>
            <ac:spMk id="380" creationId="{3A8AEACA-9535-4BE8-A91B-8BE82BA54751}"/>
          </ac:spMkLst>
        </pc:spChg>
        <pc:spChg chg="add del">
          <ac:chgData name="Tarique, Kashish" userId="52da3aba-4cf1-42d8-8738-df33fccaa101" providerId="ADAL" clId="{E5BA0200-53B1-F343-BF29-9957668B5A6B}" dt="2024-04-18T06:05:04.833" v="936" actId="26606"/>
          <ac:spMkLst>
            <pc:docMk/>
            <pc:sldMk cId="726406043" sldId="268"/>
            <ac:spMk id="382" creationId="{B712E947-0734-45F9-9C4F-41114EC3A33E}"/>
          </ac:spMkLst>
        </pc:spChg>
        <pc:spChg chg="add del">
          <ac:chgData name="Tarique, Kashish" userId="52da3aba-4cf1-42d8-8738-df33fccaa101" providerId="ADAL" clId="{E5BA0200-53B1-F343-BF29-9957668B5A6B}" dt="2024-04-18T06:05:04.833" v="936" actId="26606"/>
          <ac:spMkLst>
            <pc:docMk/>
            <pc:sldMk cId="726406043" sldId="268"/>
            <ac:spMk id="383" creationId="{5A65989E-BBD5-44D7-AA86-7AFD5D46BBC0}"/>
          </ac:spMkLst>
        </pc:spChg>
        <pc:spChg chg="add del">
          <ac:chgData name="Tarique, Kashish" userId="52da3aba-4cf1-42d8-8738-df33fccaa101" providerId="ADAL" clId="{E5BA0200-53B1-F343-BF29-9957668B5A6B}" dt="2024-04-18T06:05:04.833" v="936" actId="26606"/>
          <ac:spMkLst>
            <pc:docMk/>
            <pc:sldMk cId="726406043" sldId="268"/>
            <ac:spMk id="384" creationId="{231A2881-D8D7-4A7D-ACA3-E9F849F853D8}"/>
          </ac:spMkLst>
        </pc:spChg>
        <pc:spChg chg="add del">
          <ac:chgData name="Tarique, Kashish" userId="52da3aba-4cf1-42d8-8738-df33fccaa101" providerId="ADAL" clId="{E5BA0200-53B1-F343-BF29-9957668B5A6B}" dt="2024-04-18T06:05:08.933" v="938" actId="26606"/>
          <ac:spMkLst>
            <pc:docMk/>
            <pc:sldMk cId="726406043" sldId="268"/>
            <ac:spMk id="386" creationId="{5EF17487-C386-4F99-B5EB-4FD3DF4236B2}"/>
          </ac:spMkLst>
        </pc:spChg>
        <pc:spChg chg="add del">
          <ac:chgData name="Tarique, Kashish" userId="52da3aba-4cf1-42d8-8738-df33fccaa101" providerId="ADAL" clId="{E5BA0200-53B1-F343-BF29-9957668B5A6B}" dt="2024-04-18T06:05:08.933" v="938" actId="26606"/>
          <ac:spMkLst>
            <pc:docMk/>
            <pc:sldMk cId="726406043" sldId="268"/>
            <ac:spMk id="387" creationId="{A0DE92DF-4769-4DE9-93FD-EE31271850CA}"/>
          </ac:spMkLst>
        </pc:spChg>
        <pc:spChg chg="add del">
          <ac:chgData name="Tarique, Kashish" userId="52da3aba-4cf1-42d8-8738-df33fccaa101" providerId="ADAL" clId="{E5BA0200-53B1-F343-BF29-9957668B5A6B}" dt="2024-04-18T06:05:10.864" v="940" actId="26606"/>
          <ac:spMkLst>
            <pc:docMk/>
            <pc:sldMk cId="726406043" sldId="268"/>
            <ac:spMk id="389" creationId="{B23FE733-F95B-4DF6-AFC5-BEEB3577C494}"/>
          </ac:spMkLst>
        </pc:spChg>
        <pc:spChg chg="add del">
          <ac:chgData name="Tarique, Kashish" userId="52da3aba-4cf1-42d8-8738-df33fccaa101" providerId="ADAL" clId="{E5BA0200-53B1-F343-BF29-9957668B5A6B}" dt="2024-04-18T06:05:10.864" v="940" actId="26606"/>
          <ac:spMkLst>
            <pc:docMk/>
            <pc:sldMk cId="726406043" sldId="268"/>
            <ac:spMk id="390" creationId="{9080D120-BD54-46E1-BA37-82F5E8089E90}"/>
          </ac:spMkLst>
        </pc:spChg>
        <pc:spChg chg="add del">
          <ac:chgData name="Tarique, Kashish" userId="52da3aba-4cf1-42d8-8738-df33fccaa101" providerId="ADAL" clId="{E5BA0200-53B1-F343-BF29-9957668B5A6B}" dt="2024-04-18T06:05:10.864" v="940" actId="26606"/>
          <ac:spMkLst>
            <pc:docMk/>
            <pc:sldMk cId="726406043" sldId="268"/>
            <ac:spMk id="391" creationId="{81D83946-74FA-498A-AC80-9926F041B5C5}"/>
          </ac:spMkLst>
        </pc:spChg>
        <pc:spChg chg="add del">
          <ac:chgData name="Tarique, Kashish" userId="52da3aba-4cf1-42d8-8738-df33fccaa101" providerId="ADAL" clId="{E5BA0200-53B1-F343-BF29-9957668B5A6B}" dt="2024-04-18T06:05:10.864" v="940" actId="26606"/>
          <ac:spMkLst>
            <pc:docMk/>
            <pc:sldMk cId="726406043" sldId="268"/>
            <ac:spMk id="392" creationId="{5060D983-8B52-443A-8183-2A1DE05618B5}"/>
          </ac:spMkLst>
        </pc:spChg>
        <pc:spChg chg="add del">
          <ac:chgData name="Tarique, Kashish" userId="52da3aba-4cf1-42d8-8738-df33fccaa101" providerId="ADAL" clId="{E5BA0200-53B1-F343-BF29-9957668B5A6B}" dt="2024-04-18T06:05:21.715" v="942" actId="26606"/>
          <ac:spMkLst>
            <pc:docMk/>
            <pc:sldMk cId="726406043" sldId="268"/>
            <ac:spMk id="394" creationId="{84DF55BE-B4AB-4BA1-BDE1-E9F7FB3F110A}"/>
          </ac:spMkLst>
        </pc:spChg>
        <pc:spChg chg="add del">
          <ac:chgData name="Tarique, Kashish" userId="52da3aba-4cf1-42d8-8738-df33fccaa101" providerId="ADAL" clId="{E5BA0200-53B1-F343-BF29-9957668B5A6B}" dt="2024-04-18T06:05:28.040" v="944" actId="26606"/>
          <ac:spMkLst>
            <pc:docMk/>
            <pc:sldMk cId="726406043" sldId="268"/>
            <ac:spMk id="396" creationId="{352BEC0E-22F8-46D0-9632-375DB541B06C}"/>
          </ac:spMkLst>
        </pc:spChg>
        <pc:spChg chg="add del">
          <ac:chgData name="Tarique, Kashish" userId="52da3aba-4cf1-42d8-8738-df33fccaa101" providerId="ADAL" clId="{E5BA0200-53B1-F343-BF29-9957668B5A6B}" dt="2024-04-18T06:05:28.040" v="944" actId="26606"/>
          <ac:spMkLst>
            <pc:docMk/>
            <pc:sldMk cId="726406043" sldId="268"/>
            <ac:spMk id="397" creationId="{3FCFB1DE-0B7E-48CC-BA90-B2AB0889F9D6}"/>
          </ac:spMkLst>
        </pc:spChg>
        <pc:spChg chg="add del">
          <ac:chgData name="Tarique, Kashish" userId="52da3aba-4cf1-42d8-8738-df33fccaa101" providerId="ADAL" clId="{E5BA0200-53B1-F343-BF29-9957668B5A6B}" dt="2024-04-18T06:05:30.150" v="946" actId="26606"/>
          <ac:spMkLst>
            <pc:docMk/>
            <pc:sldMk cId="726406043" sldId="268"/>
            <ac:spMk id="399" creationId="{2CB962CF-61A3-4EF9-94F6-7C59B0329524}"/>
          </ac:spMkLst>
        </pc:spChg>
        <pc:spChg chg="add del">
          <ac:chgData name="Tarique, Kashish" userId="52da3aba-4cf1-42d8-8738-df33fccaa101" providerId="ADAL" clId="{E5BA0200-53B1-F343-BF29-9957668B5A6B}" dt="2024-04-18T06:05:31.521" v="948" actId="26606"/>
          <ac:spMkLst>
            <pc:docMk/>
            <pc:sldMk cId="726406043" sldId="268"/>
            <ac:spMk id="401" creationId="{352BEC0E-22F8-46D0-9632-375DB541B06C}"/>
          </ac:spMkLst>
        </pc:spChg>
        <pc:spChg chg="add del">
          <ac:chgData name="Tarique, Kashish" userId="52da3aba-4cf1-42d8-8738-df33fccaa101" providerId="ADAL" clId="{E5BA0200-53B1-F343-BF29-9957668B5A6B}" dt="2024-04-18T06:05:31.521" v="948" actId="26606"/>
          <ac:spMkLst>
            <pc:docMk/>
            <pc:sldMk cId="726406043" sldId="268"/>
            <ac:spMk id="402" creationId="{3FCFB1DE-0B7E-48CC-BA90-B2AB0889F9D6}"/>
          </ac:spMkLst>
        </pc:spChg>
        <pc:spChg chg="add">
          <ac:chgData name="Tarique, Kashish" userId="52da3aba-4cf1-42d8-8738-df33fccaa101" providerId="ADAL" clId="{E5BA0200-53B1-F343-BF29-9957668B5A6B}" dt="2024-04-18T06:05:31.535" v="949" actId="26606"/>
          <ac:spMkLst>
            <pc:docMk/>
            <pc:sldMk cId="726406043" sldId="268"/>
            <ac:spMk id="404" creationId="{2CB962CF-61A3-4EF9-94F6-7C59B0329524}"/>
          </ac:spMkLst>
        </pc:spChg>
        <pc:grpChg chg="add del">
          <ac:chgData name="Tarique, Kashish" userId="52da3aba-4cf1-42d8-8738-df33fccaa101" providerId="ADAL" clId="{E5BA0200-53B1-F343-BF29-9957668B5A6B}" dt="2024-04-18T04:48:27.290" v="312" actId="26606"/>
          <ac:grpSpMkLst>
            <pc:docMk/>
            <pc:sldMk cId="726406043" sldId="268"/>
            <ac:grpSpMk id="58" creationId="{19A6B5CE-CB1D-48EE-8B43-E952235C8371}"/>
          </ac:grpSpMkLst>
        </pc:grpChg>
        <pc:grpChg chg="add del">
          <ac:chgData name="Tarique, Kashish" userId="52da3aba-4cf1-42d8-8738-df33fccaa101" providerId="ADAL" clId="{E5BA0200-53B1-F343-BF29-9957668B5A6B}" dt="2024-04-18T04:48:30.652" v="318" actId="26606"/>
          <ac:grpSpMkLst>
            <pc:docMk/>
            <pc:sldMk cId="726406043" sldId="268"/>
            <ac:grpSpMk id="71" creationId="{1DE889C7-FAD6-4397-98E2-05D503484459}"/>
          </ac:grpSpMkLst>
        </pc:grpChg>
        <pc:grpChg chg="add del">
          <ac:chgData name="Tarique, Kashish" userId="52da3aba-4cf1-42d8-8738-df33fccaa101" providerId="ADAL" clId="{E5BA0200-53B1-F343-BF29-9957668B5A6B}" dt="2024-04-18T04:48:41.607" v="328" actId="26606"/>
          <ac:grpSpMkLst>
            <pc:docMk/>
            <pc:sldMk cId="726406043" sldId="268"/>
            <ac:grpSpMk id="96" creationId="{19A6B5CE-CB1D-48EE-8B43-E952235C8371}"/>
          </ac:grpSpMkLst>
        </pc:grpChg>
        <pc:grpChg chg="add del">
          <ac:chgData name="Tarique, Kashish" userId="52da3aba-4cf1-42d8-8738-df33fccaa101" providerId="ADAL" clId="{E5BA0200-53B1-F343-BF29-9957668B5A6B}" dt="2024-04-18T05:53:44.886" v="825" actId="26606"/>
          <ac:grpSpMkLst>
            <pc:docMk/>
            <pc:sldMk cId="726406043" sldId="268"/>
            <ac:grpSpMk id="139" creationId="{A57D8C8E-634E-4E83-9657-225A4DFE47ED}"/>
          </ac:grpSpMkLst>
        </pc:grpChg>
        <pc:grpChg chg="add del">
          <ac:chgData name="Tarique, Kashish" userId="52da3aba-4cf1-42d8-8738-df33fccaa101" providerId="ADAL" clId="{E5BA0200-53B1-F343-BF29-9957668B5A6B}" dt="2024-04-18T05:26:43.533" v="614" actId="26606"/>
          <ac:grpSpMkLst>
            <pc:docMk/>
            <pc:sldMk cId="726406043" sldId="268"/>
            <ac:grpSpMk id="161" creationId="{C5314570-9B06-4D37-8CBD-EDD67C2FA205}"/>
          </ac:grpSpMkLst>
        </pc:grpChg>
        <pc:grpChg chg="add del">
          <ac:chgData name="Tarique, Kashish" userId="52da3aba-4cf1-42d8-8738-df33fccaa101" providerId="ADAL" clId="{E5BA0200-53B1-F343-BF29-9957668B5A6B}" dt="2024-04-18T05:26:50.927" v="618" actId="26606"/>
          <ac:grpSpMkLst>
            <pc:docMk/>
            <pc:sldMk cId="726406043" sldId="268"/>
            <ac:grpSpMk id="171" creationId="{1DE889C7-FAD6-4397-98E2-05D503484459}"/>
          </ac:grpSpMkLst>
        </pc:grpChg>
        <pc:grpChg chg="add del">
          <ac:chgData name="Tarique, Kashish" userId="52da3aba-4cf1-42d8-8738-df33fccaa101" providerId="ADAL" clId="{E5BA0200-53B1-F343-BF29-9957668B5A6B}" dt="2024-04-18T06:00:54.948" v="874" actId="26606"/>
          <ac:grpSpMkLst>
            <pc:docMk/>
            <pc:sldMk cId="726406043" sldId="268"/>
            <ac:grpSpMk id="222" creationId="{D8C13078-6EA8-39DE-7A9D-C7FC6EA43A32}"/>
          </ac:grpSpMkLst>
        </pc:grpChg>
        <pc:grpChg chg="add del">
          <ac:chgData name="Tarique, Kashish" userId="52da3aba-4cf1-42d8-8738-df33fccaa101" providerId="ADAL" clId="{E5BA0200-53B1-F343-BF29-9957668B5A6B}" dt="2024-04-18T06:01:05.432" v="878" actId="26606"/>
          <ac:grpSpMkLst>
            <pc:docMk/>
            <pc:sldMk cId="726406043" sldId="268"/>
            <ac:grpSpMk id="225" creationId="{25EE5136-01F1-466C-962D-BA9B4C6757AA}"/>
          </ac:grpSpMkLst>
        </pc:grpChg>
        <pc:grpChg chg="add del">
          <ac:chgData name="Tarique, Kashish" userId="52da3aba-4cf1-42d8-8738-df33fccaa101" providerId="ADAL" clId="{E5BA0200-53B1-F343-BF29-9957668B5A6B}" dt="2024-04-18T05:33:00.139" v="675" actId="26606"/>
          <ac:grpSpMkLst>
            <pc:docMk/>
            <pc:sldMk cId="726406043" sldId="268"/>
            <ac:grpSpMk id="227" creationId="{A57D8C8E-634E-4E83-9657-225A4DFE47ED}"/>
          </ac:grpSpMkLst>
        </pc:grpChg>
        <pc:grpChg chg="add del">
          <ac:chgData name="Tarique, Kashish" userId="52da3aba-4cf1-42d8-8738-df33fccaa101" providerId="ADAL" clId="{E5BA0200-53B1-F343-BF29-9957668B5A6B}" dt="2024-04-18T06:00:57.392" v="876" actId="26606"/>
          <ac:grpSpMkLst>
            <pc:docMk/>
            <pc:sldMk cId="726406043" sldId="268"/>
            <ac:grpSpMk id="228" creationId="{62EF589D-1946-AC37-0BAA-9A9E3E5E71A7}"/>
          </ac:grpSpMkLst>
        </pc:grpChg>
        <pc:graphicFrameChg chg="add mod">
          <ac:chgData name="Tarique, Kashish" userId="52da3aba-4cf1-42d8-8738-df33fccaa101" providerId="ADAL" clId="{E5BA0200-53B1-F343-BF29-9957668B5A6B}" dt="2024-04-18T05:58:47.041" v="859"/>
          <ac:graphicFrameMkLst>
            <pc:docMk/>
            <pc:sldMk cId="726406043" sldId="268"/>
            <ac:graphicFrameMk id="3" creationId="{46DECC99-173B-7346-7E21-E4630AE7E160}"/>
          </ac:graphicFrameMkLst>
        </pc:graphicFrameChg>
        <pc:graphicFrameChg chg="add del">
          <ac:chgData name="Tarique, Kashish" userId="52da3aba-4cf1-42d8-8738-df33fccaa101" providerId="ADAL" clId="{E5BA0200-53B1-F343-BF29-9957668B5A6B}" dt="2024-04-18T04:48:32.383" v="320" actId="26606"/>
          <ac:graphicFrameMkLst>
            <pc:docMk/>
            <pc:sldMk cId="726406043" sldId="268"/>
            <ac:graphicFrameMk id="37" creationId="{A5F31D0A-4838-3E64-84E0-97D1517ABF04}"/>
          </ac:graphicFrameMkLst>
        </pc:graphicFrameChg>
        <pc:graphicFrameChg chg="add del">
          <ac:chgData name="Tarique, Kashish" userId="52da3aba-4cf1-42d8-8738-df33fccaa101" providerId="ADAL" clId="{E5BA0200-53B1-F343-BF29-9957668B5A6B}" dt="2024-04-18T04:48:33.900" v="322" actId="26606"/>
          <ac:graphicFrameMkLst>
            <pc:docMk/>
            <pc:sldMk cId="726406043" sldId="268"/>
            <ac:graphicFrameMk id="84" creationId="{92F84F7B-9742-827E-A5F8-9191E6C06C13}"/>
          </ac:graphicFrameMkLst>
        </pc:graphicFrameChg>
        <pc:graphicFrameChg chg="add del">
          <ac:chgData name="Tarique, Kashish" userId="52da3aba-4cf1-42d8-8738-df33fccaa101" providerId="ADAL" clId="{E5BA0200-53B1-F343-BF29-9957668B5A6B}" dt="2024-04-18T04:48:39.043" v="324" actId="26606"/>
          <ac:graphicFrameMkLst>
            <pc:docMk/>
            <pc:sldMk cId="726406043" sldId="268"/>
            <ac:graphicFrameMk id="89" creationId="{CEC959C1-FBF2-60F2-8A99-C5ADD462EA7B}"/>
          </ac:graphicFrameMkLst>
        </pc:graphicFrameChg>
        <pc:picChg chg="mod">
          <ac:chgData name="Tarique, Kashish" userId="52da3aba-4cf1-42d8-8738-df33fccaa101" providerId="ADAL" clId="{E5BA0200-53B1-F343-BF29-9957668B5A6B}" dt="2024-04-18T06:21:30.900" v="994" actId="1076"/>
          <ac:picMkLst>
            <pc:docMk/>
            <pc:sldMk cId="726406043" sldId="268"/>
            <ac:picMk id="3" creationId="{58CCB239-EE70-34E7-CDCF-8BF8D22B9026}"/>
          </ac:picMkLst>
        </pc:picChg>
        <pc:picChg chg="add mod ord">
          <ac:chgData name="Tarique, Kashish" userId="52da3aba-4cf1-42d8-8738-df33fccaa101" providerId="ADAL" clId="{E5BA0200-53B1-F343-BF29-9957668B5A6B}" dt="2024-04-18T05:56:35.640" v="851" actId="14100"/>
          <ac:picMkLst>
            <pc:docMk/>
            <pc:sldMk cId="726406043" sldId="268"/>
            <ac:picMk id="4" creationId="{17746CBA-D41A-108B-E283-C59240C399AD}"/>
          </ac:picMkLst>
        </pc:picChg>
        <pc:picChg chg="mod ord">
          <ac:chgData name="Tarique, Kashish" userId="52da3aba-4cf1-42d8-8738-df33fccaa101" providerId="ADAL" clId="{E5BA0200-53B1-F343-BF29-9957668B5A6B}" dt="2024-04-18T05:56:37.650" v="852" actId="14100"/>
          <ac:picMkLst>
            <pc:docMk/>
            <pc:sldMk cId="726406043" sldId="268"/>
            <ac:picMk id="5" creationId="{D6EFE294-3F30-60F1-A6D4-E359C2770E90}"/>
          </ac:picMkLst>
        </pc:picChg>
        <pc:picChg chg="add mod ord">
          <ac:chgData name="Tarique, Kashish" userId="52da3aba-4cf1-42d8-8738-df33fccaa101" providerId="ADAL" clId="{E5BA0200-53B1-F343-BF29-9957668B5A6B}" dt="2024-04-18T05:56:58.618" v="855" actId="1076"/>
          <ac:picMkLst>
            <pc:docMk/>
            <pc:sldMk cId="726406043" sldId="268"/>
            <ac:picMk id="6" creationId="{CF10C2A2-8930-B9C7-9848-9E44449424D0}"/>
          </ac:picMkLst>
        </pc:picChg>
        <pc:picChg chg="add del mod ord">
          <ac:chgData name="Tarique, Kashish" userId="52da3aba-4cf1-42d8-8738-df33fccaa101" providerId="ADAL" clId="{E5BA0200-53B1-F343-BF29-9957668B5A6B}" dt="2024-04-18T06:13:02.157" v="960" actId="478"/>
          <ac:picMkLst>
            <pc:docMk/>
            <pc:sldMk cId="726406043" sldId="268"/>
            <ac:picMk id="9" creationId="{BE3312E0-53F1-2912-DFC7-9FEDA5FF72EA}"/>
          </ac:picMkLst>
        </pc:picChg>
        <pc:picChg chg="add mod ord">
          <ac:chgData name="Tarique, Kashish" userId="52da3aba-4cf1-42d8-8738-df33fccaa101" providerId="ADAL" clId="{E5BA0200-53B1-F343-BF29-9957668B5A6B}" dt="2024-04-18T06:06:32.430" v="958" actId="14100"/>
          <ac:picMkLst>
            <pc:docMk/>
            <pc:sldMk cId="726406043" sldId="268"/>
            <ac:picMk id="11" creationId="{F57F0F09-8478-C00F-3537-132D0B768D31}"/>
          </ac:picMkLst>
        </pc:picChg>
        <pc:picChg chg="add del mod">
          <ac:chgData name="Tarique, Kashish" userId="52da3aba-4cf1-42d8-8738-df33fccaa101" providerId="ADAL" clId="{E5BA0200-53B1-F343-BF29-9957668B5A6B}" dt="2024-04-18T06:13:46.379" v="964" actId="478"/>
          <ac:picMkLst>
            <pc:docMk/>
            <pc:sldMk cId="726406043" sldId="268"/>
            <ac:picMk id="13" creationId="{4FA61E5E-C34D-A3AA-B22E-E8A1AE581443}"/>
          </ac:picMkLst>
        </pc:picChg>
        <pc:picChg chg="add mod">
          <ac:chgData name="Tarique, Kashish" userId="52da3aba-4cf1-42d8-8738-df33fccaa101" providerId="ADAL" clId="{E5BA0200-53B1-F343-BF29-9957668B5A6B}" dt="2024-04-18T06:14:08.197" v="967" actId="962"/>
          <ac:picMkLst>
            <pc:docMk/>
            <pc:sldMk cId="726406043" sldId="268"/>
            <ac:picMk id="15" creationId="{D96C6697-8F24-CD60-30D8-6FF88378073D}"/>
          </ac:picMkLst>
        </pc:picChg>
        <pc:picChg chg="add del mod">
          <ac:chgData name="Tarique, Kashish" userId="52da3aba-4cf1-42d8-8738-df33fccaa101" providerId="ADAL" clId="{E5BA0200-53B1-F343-BF29-9957668B5A6B}" dt="2024-04-18T06:00:04.125" v="862" actId="478"/>
          <ac:picMkLst>
            <pc:docMk/>
            <pc:sldMk cId="726406043" sldId="268"/>
            <ac:picMk id="213" creationId="{00802A97-FC91-FC39-710C-609650F5E7C0}"/>
          </ac:picMkLst>
        </pc:picChg>
        <pc:picChg chg="add del">
          <ac:chgData name="Tarique, Kashish" userId="52da3aba-4cf1-42d8-8738-df33fccaa101" providerId="ADAL" clId="{E5BA0200-53B1-F343-BF29-9957668B5A6B}" dt="2024-04-18T06:01:05.432" v="878" actId="26606"/>
          <ac:picMkLst>
            <pc:docMk/>
            <pc:sldMk cId="726406043" sldId="268"/>
            <ac:picMk id="253" creationId="{300769B3-C238-746C-7294-E6BA3F227128}"/>
          </ac:picMkLst>
        </pc:picChg>
        <pc:picChg chg="add del">
          <ac:chgData name="Tarique, Kashish" userId="52da3aba-4cf1-42d8-8738-df33fccaa101" providerId="ADAL" clId="{E5BA0200-53B1-F343-BF29-9957668B5A6B}" dt="2024-04-18T06:01:06.377" v="880" actId="26606"/>
          <ac:picMkLst>
            <pc:docMk/>
            <pc:sldMk cId="726406043" sldId="268"/>
            <ac:picMk id="255" creationId="{9871EB1C-E440-F692-F9DB-7610BF3AA721}"/>
          </ac:picMkLst>
        </pc:picChg>
        <pc:picChg chg="add del">
          <ac:chgData name="Tarique, Kashish" userId="52da3aba-4cf1-42d8-8738-df33fccaa101" providerId="ADAL" clId="{E5BA0200-53B1-F343-BF29-9957668B5A6B}" dt="2024-04-18T06:01:07.031" v="882" actId="26606"/>
          <ac:picMkLst>
            <pc:docMk/>
            <pc:sldMk cId="726406043" sldId="268"/>
            <ac:picMk id="262" creationId="{C4C9463B-7BE7-F4EA-AE39-365F9678F651}"/>
          </ac:picMkLst>
        </pc:picChg>
        <pc:picChg chg="add del">
          <ac:chgData name="Tarique, Kashish" userId="52da3aba-4cf1-42d8-8738-df33fccaa101" providerId="ADAL" clId="{E5BA0200-53B1-F343-BF29-9957668B5A6B}" dt="2024-04-18T06:01:08.572" v="884" actId="26606"/>
          <ac:picMkLst>
            <pc:docMk/>
            <pc:sldMk cId="726406043" sldId="268"/>
            <ac:picMk id="265" creationId="{D0819181-2AA0-F6E2-3B9E-7F8FB133A408}"/>
          </ac:picMkLst>
        </pc:picChg>
        <pc:picChg chg="add mod">
          <ac:chgData name="Tarique, Kashish" userId="52da3aba-4cf1-42d8-8738-df33fccaa101" providerId="ADAL" clId="{E5BA0200-53B1-F343-BF29-9957668B5A6B}" dt="2024-04-17T21:51:11.174" v="40" actId="14100"/>
          <ac:picMkLst>
            <pc:docMk/>
            <pc:sldMk cId="726406043" sldId="268"/>
            <ac:picMk id="1026" creationId="{317411DC-B8CC-1092-BBBE-2FC761C0A0A1}"/>
          </ac:picMkLst>
        </pc:picChg>
        <pc:picChg chg="add del">
          <ac:chgData name="Tarique, Kashish" userId="52da3aba-4cf1-42d8-8738-df33fccaa101" providerId="ADAL" clId="{E5BA0200-53B1-F343-BF29-9957668B5A6B}" dt="2024-04-17T21:51:57.222" v="42" actId="478"/>
          <ac:picMkLst>
            <pc:docMk/>
            <pc:sldMk cId="726406043" sldId="268"/>
            <ac:picMk id="1028" creationId="{4F506A7E-01E6-C40D-55EB-C6747272D26D}"/>
          </ac:picMkLst>
        </pc:picChg>
        <pc:picChg chg="add del mod">
          <ac:chgData name="Tarique, Kashish" userId="52da3aba-4cf1-42d8-8738-df33fccaa101" providerId="ADAL" clId="{E5BA0200-53B1-F343-BF29-9957668B5A6B}" dt="2024-04-17T21:52:14.276" v="45" actId="478"/>
          <ac:picMkLst>
            <pc:docMk/>
            <pc:sldMk cId="726406043" sldId="268"/>
            <ac:picMk id="1030" creationId="{719C124B-96F4-E37C-7D6D-86EE0F09F831}"/>
          </ac:picMkLst>
        </pc:picChg>
        <pc:cxnChg chg="add del">
          <ac:chgData name="Tarique, Kashish" userId="52da3aba-4cf1-42d8-8738-df33fccaa101" providerId="ADAL" clId="{E5BA0200-53B1-F343-BF29-9957668B5A6B}" dt="2024-04-18T06:03:06.317" v="899" actId="26606"/>
          <ac:cxnSpMkLst>
            <pc:docMk/>
            <pc:sldMk cId="726406043" sldId="268"/>
            <ac:cxnSpMk id="293" creationId="{37C77032-C865-6057-7D7A-E2743CFA20F9}"/>
          </ac:cxnSpMkLst>
        </pc:cxnChg>
      </pc:sldChg>
      <pc:sldChg chg="addSp delSp modSp mod setBg delDesignElem">
        <pc:chgData name="Tarique, Kashish" userId="52da3aba-4cf1-42d8-8738-df33fccaa101" providerId="ADAL" clId="{E5BA0200-53B1-F343-BF29-9957668B5A6B}" dt="2024-04-18T06:43:41.645" v="1167" actId="5793"/>
        <pc:sldMkLst>
          <pc:docMk/>
          <pc:sldMk cId="647820693" sldId="269"/>
        </pc:sldMkLst>
        <pc:spChg chg="mod">
          <ac:chgData name="Tarique, Kashish" userId="52da3aba-4cf1-42d8-8738-df33fccaa101" providerId="ADAL" clId="{E5BA0200-53B1-F343-BF29-9957668B5A6B}" dt="2024-04-18T06:24:33.504" v="1005" actId="26606"/>
          <ac:spMkLst>
            <pc:docMk/>
            <pc:sldMk cId="647820693" sldId="269"/>
            <ac:spMk id="2" creationId="{B5364C04-EEBB-4DB9-EBFB-1CB7453A6894}"/>
          </ac:spMkLst>
        </pc:spChg>
        <pc:spChg chg="mod ord">
          <ac:chgData name="Tarique, Kashish" userId="52da3aba-4cf1-42d8-8738-df33fccaa101" providerId="ADAL" clId="{E5BA0200-53B1-F343-BF29-9957668B5A6B}" dt="2024-04-18T06:43:41.645" v="1167" actId="5793"/>
          <ac:spMkLst>
            <pc:docMk/>
            <pc:sldMk cId="647820693" sldId="269"/>
            <ac:spMk id="3" creationId="{AD4026AC-20FF-0520-81D5-8F0A6D0E861A}"/>
          </ac:spMkLst>
        </pc:spChg>
        <pc:spChg chg="add del mod">
          <ac:chgData name="Tarique, Kashish" userId="52da3aba-4cf1-42d8-8738-df33fccaa101" providerId="ADAL" clId="{E5BA0200-53B1-F343-BF29-9957668B5A6B}" dt="2024-04-18T05:55:46.683" v="849" actId="478"/>
          <ac:spMkLst>
            <pc:docMk/>
            <pc:sldMk cId="647820693" sldId="269"/>
            <ac:spMk id="4" creationId="{0D78D61D-B3B2-6730-C6B7-F83DBFFD5DD1}"/>
          </ac:spMkLst>
        </pc:spChg>
        <pc:spChg chg="add del">
          <ac:chgData name="Tarique, Kashish" userId="52da3aba-4cf1-42d8-8738-df33fccaa101" providerId="ADAL" clId="{E5BA0200-53B1-F343-BF29-9957668B5A6B}" dt="2024-04-18T06:23:26.233" v="998" actId="26606"/>
          <ac:spMkLst>
            <pc:docMk/>
            <pc:sldMk cId="647820693" sldId="269"/>
            <ac:spMk id="10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8T06:23:26.233" v="998" actId="26606"/>
          <ac:spMkLst>
            <pc:docMk/>
            <pc:sldMk cId="647820693" sldId="269"/>
            <ac:spMk id="11" creationId="{CD8B4F24-440B-49E9-B85D-733523DC064B}"/>
          </ac:spMkLst>
        </pc:spChg>
        <pc:spChg chg="add del">
          <ac:chgData name="Tarique, Kashish" userId="52da3aba-4cf1-42d8-8738-df33fccaa101" providerId="ADAL" clId="{E5BA0200-53B1-F343-BF29-9957668B5A6B}" dt="2024-04-17T22:00:35.705" v="86" actId="26606"/>
          <ac:spMkLst>
            <pc:docMk/>
            <pc:sldMk cId="647820693" sldId="269"/>
            <ac:spMk id="13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8T06:24:33.504" v="1005" actId="26606"/>
          <ac:spMkLst>
            <pc:docMk/>
            <pc:sldMk cId="647820693" sldId="269"/>
            <ac:spMk id="14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7T22:00:35.705" v="86" actId="26606"/>
          <ac:spMkLst>
            <pc:docMk/>
            <pc:sldMk cId="647820693" sldId="269"/>
            <ac:spMk id="15" creationId="{CD8B4F24-440B-49E9-B85D-733523DC064B}"/>
          </ac:spMkLst>
        </pc:spChg>
        <pc:spChg chg="add del">
          <ac:chgData name="Tarique, Kashish" userId="52da3aba-4cf1-42d8-8738-df33fccaa101" providerId="ADAL" clId="{E5BA0200-53B1-F343-BF29-9957668B5A6B}" dt="2024-04-18T06:24:33.504" v="1005" actId="26606"/>
          <ac:spMkLst>
            <pc:docMk/>
            <pc:sldMk cId="647820693" sldId="269"/>
            <ac:spMk id="16" creationId="{6357EC4F-235E-4222-A36F-C7878ACE37F2}"/>
          </ac:spMkLst>
        </pc:spChg>
        <pc:spChg chg="add del">
          <ac:chgData name="Tarique, Kashish" userId="52da3aba-4cf1-42d8-8738-df33fccaa101" providerId="ADAL" clId="{E5BA0200-53B1-F343-BF29-9957668B5A6B}" dt="2024-04-17T22:00:12.476" v="73" actId="26606"/>
          <ac:spMkLst>
            <pc:docMk/>
            <pc:sldMk cId="647820693" sldId="269"/>
            <ac:spMk id="20" creationId="{A8908DB7-C3A6-4FCB-9820-CEE02B398C4A}"/>
          </ac:spMkLst>
        </pc:spChg>
        <pc:spChg chg="add del">
          <ac:chgData name="Tarique, Kashish" userId="52da3aba-4cf1-42d8-8738-df33fccaa101" providerId="ADAL" clId="{E5BA0200-53B1-F343-BF29-9957668B5A6B}" dt="2024-04-18T06:41:55.114" v="1145" actId="26606"/>
          <ac:spMkLst>
            <pc:docMk/>
            <pc:sldMk cId="647820693" sldId="269"/>
            <ac:spMk id="21" creationId="{CEF6118E-44FB-4509-B4D9-129052E4C6EE}"/>
          </ac:spMkLst>
        </pc:spChg>
        <pc:spChg chg="add del">
          <ac:chgData name="Tarique, Kashish" userId="52da3aba-4cf1-42d8-8738-df33fccaa101" providerId="ADAL" clId="{E5BA0200-53B1-F343-BF29-9957668B5A6B}" dt="2024-04-17T22:00:12.476" v="73" actId="26606"/>
          <ac:spMkLst>
            <pc:docMk/>
            <pc:sldMk cId="647820693" sldId="269"/>
            <ac:spMk id="22" creationId="{535742DD-1B16-4E9D-B715-0D74B4574A68}"/>
          </ac:spMkLst>
        </pc:spChg>
        <pc:spChg chg="add del">
          <ac:chgData name="Tarique, Kashish" userId="52da3aba-4cf1-42d8-8738-df33fccaa101" providerId="ADAL" clId="{E5BA0200-53B1-F343-BF29-9957668B5A6B}" dt="2024-04-18T06:40:12.971" v="1128" actId="26606"/>
          <ac:spMkLst>
            <pc:docMk/>
            <pc:sldMk cId="647820693" sldId="269"/>
            <ac:spMk id="23" creationId="{7A203437-703A-4E00-A8C0-91D328D6C7C7}"/>
          </ac:spMkLst>
        </pc:spChg>
        <pc:spChg chg="add del">
          <ac:chgData name="Tarique, Kashish" userId="52da3aba-4cf1-42d8-8738-df33fccaa101" providerId="ADAL" clId="{E5BA0200-53B1-F343-BF29-9957668B5A6B}" dt="2024-04-17T22:00:16.574" v="75" actId="26606"/>
          <ac:spMkLst>
            <pc:docMk/>
            <pc:sldMk cId="647820693" sldId="269"/>
            <ac:spMk id="24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7T22:00:16.574" v="75" actId="26606"/>
          <ac:spMkLst>
            <pc:docMk/>
            <pc:sldMk cId="647820693" sldId="269"/>
            <ac:spMk id="25" creationId="{CD8B4F24-440B-49E9-B85D-733523DC064B}"/>
          </ac:spMkLst>
        </pc:spChg>
        <pc:spChg chg="add del">
          <ac:chgData name="Tarique, Kashish" userId="52da3aba-4cf1-42d8-8738-df33fccaa101" providerId="ADAL" clId="{E5BA0200-53B1-F343-BF29-9957668B5A6B}" dt="2024-04-17T22:00:20.704" v="77" actId="26606"/>
          <ac:spMkLst>
            <pc:docMk/>
            <pc:sldMk cId="647820693" sldId="269"/>
            <ac:spMk id="26" creationId="{98E79BE4-34FE-485A-98A5-92CE8F7C4743}"/>
          </ac:spMkLst>
        </pc:spChg>
        <pc:spChg chg="add del">
          <ac:chgData name="Tarique, Kashish" userId="52da3aba-4cf1-42d8-8738-df33fccaa101" providerId="ADAL" clId="{E5BA0200-53B1-F343-BF29-9957668B5A6B}" dt="2024-04-17T22:00:20.704" v="77" actId="26606"/>
          <ac:spMkLst>
            <pc:docMk/>
            <pc:sldMk cId="647820693" sldId="269"/>
            <ac:spMk id="27" creationId="{0288C6B4-AFC3-407F-A595-EFFD38D4CCAF}"/>
          </ac:spMkLst>
        </pc:spChg>
        <pc:spChg chg="add del">
          <ac:chgData name="Tarique, Kashish" userId="52da3aba-4cf1-42d8-8738-df33fccaa101" providerId="ADAL" clId="{E5BA0200-53B1-F343-BF29-9957668B5A6B}" dt="2024-04-17T22:00:20.704" v="77" actId="26606"/>
          <ac:spMkLst>
            <pc:docMk/>
            <pc:sldMk cId="647820693" sldId="269"/>
            <ac:spMk id="28" creationId="{7A5F0580-5EE9-419F-96EE-B6529EF6E7D0}"/>
          </ac:spMkLst>
        </pc:spChg>
        <pc:spChg chg="add del">
          <ac:chgData name="Tarique, Kashish" userId="52da3aba-4cf1-42d8-8738-df33fccaa101" providerId="ADAL" clId="{E5BA0200-53B1-F343-BF29-9957668B5A6B}" dt="2024-04-17T22:00:20.704" v="77" actId="26606"/>
          <ac:spMkLst>
            <pc:docMk/>
            <pc:sldMk cId="647820693" sldId="269"/>
            <ac:spMk id="29" creationId="{CF236821-17FE-429B-8D2C-08E13A64EA40}"/>
          </ac:spMkLst>
        </pc:spChg>
        <pc:spChg chg="add del">
          <ac:chgData name="Tarique, Kashish" userId="52da3aba-4cf1-42d8-8738-df33fccaa101" providerId="ADAL" clId="{E5BA0200-53B1-F343-BF29-9957668B5A6B}" dt="2024-04-17T22:00:20.704" v="77" actId="26606"/>
          <ac:spMkLst>
            <pc:docMk/>
            <pc:sldMk cId="647820693" sldId="269"/>
            <ac:spMk id="30" creationId="{C0BDBCD2-E081-43AB-9119-C55465E59757}"/>
          </ac:spMkLst>
        </pc:spChg>
        <pc:spChg chg="add del">
          <ac:chgData name="Tarique, Kashish" userId="52da3aba-4cf1-42d8-8738-df33fccaa101" providerId="ADAL" clId="{E5BA0200-53B1-F343-BF29-9957668B5A6B}" dt="2024-04-18T06:40:12.971" v="1128" actId="26606"/>
          <ac:spMkLst>
            <pc:docMk/>
            <pc:sldMk cId="647820693" sldId="269"/>
            <ac:spMk id="31" creationId="{CD84038B-4A56-439B-A184-79B2D4506692}"/>
          </ac:spMkLst>
        </pc:spChg>
        <pc:spChg chg="add del">
          <ac:chgData name="Tarique, Kashish" userId="52da3aba-4cf1-42d8-8738-df33fccaa101" providerId="ADAL" clId="{E5BA0200-53B1-F343-BF29-9957668B5A6B}" dt="2024-04-17T22:00:22.304" v="79" actId="26606"/>
          <ac:spMkLst>
            <pc:docMk/>
            <pc:sldMk cId="647820693" sldId="269"/>
            <ac:spMk id="32" creationId="{5C9B446A-6343-4E56-90BA-061E4DDF0FFB}"/>
          </ac:spMkLst>
        </pc:spChg>
        <pc:spChg chg="add del">
          <ac:chgData name="Tarique, Kashish" userId="52da3aba-4cf1-42d8-8738-df33fccaa101" providerId="ADAL" clId="{E5BA0200-53B1-F343-BF29-9957668B5A6B}" dt="2024-04-17T22:00:22.304" v="79" actId="26606"/>
          <ac:spMkLst>
            <pc:docMk/>
            <pc:sldMk cId="647820693" sldId="269"/>
            <ac:spMk id="33" creationId="{3EC72A1B-03D3-499C-B4BF-AC68EEC22B10}"/>
          </ac:spMkLst>
        </pc:spChg>
        <pc:spChg chg="add del">
          <ac:chgData name="Tarique, Kashish" userId="52da3aba-4cf1-42d8-8738-df33fccaa101" providerId="ADAL" clId="{E5BA0200-53B1-F343-BF29-9957668B5A6B}" dt="2024-04-17T22:00:22.304" v="79" actId="26606"/>
          <ac:spMkLst>
            <pc:docMk/>
            <pc:sldMk cId="647820693" sldId="269"/>
            <ac:spMk id="34" creationId="{216322C2-3CF0-4D33-BF90-3F384CF6D232}"/>
          </ac:spMkLst>
        </pc:spChg>
        <pc:spChg chg="add del">
          <ac:chgData name="Tarique, Kashish" userId="52da3aba-4cf1-42d8-8738-df33fccaa101" providerId="ADAL" clId="{E5BA0200-53B1-F343-BF29-9957668B5A6B}" dt="2024-04-17T22:00:22.304" v="79" actId="26606"/>
          <ac:spMkLst>
            <pc:docMk/>
            <pc:sldMk cId="647820693" sldId="269"/>
            <ac:spMk id="35" creationId="{55D4142C-5077-457F-A6AD-3FECFDB39685}"/>
          </ac:spMkLst>
        </pc:spChg>
        <pc:spChg chg="add del">
          <ac:chgData name="Tarique, Kashish" userId="52da3aba-4cf1-42d8-8738-df33fccaa101" providerId="ADAL" clId="{E5BA0200-53B1-F343-BF29-9957668B5A6B}" dt="2024-04-17T22:00:22.304" v="79" actId="26606"/>
          <ac:spMkLst>
            <pc:docMk/>
            <pc:sldMk cId="647820693" sldId="269"/>
            <ac:spMk id="36" creationId="{7A5F0580-5EE9-419F-96EE-B6529EF6E7D0}"/>
          </ac:spMkLst>
        </pc:spChg>
        <pc:spChg chg="add del">
          <ac:chgData name="Tarique, Kashish" userId="52da3aba-4cf1-42d8-8738-df33fccaa101" providerId="ADAL" clId="{E5BA0200-53B1-F343-BF29-9957668B5A6B}" dt="2024-04-18T06:40:12.971" v="1128" actId="26606"/>
          <ac:spMkLst>
            <pc:docMk/>
            <pc:sldMk cId="647820693" sldId="269"/>
            <ac:spMk id="37" creationId="{4F96EE13-2C4D-4262-812E-DDE5FC35F0AD}"/>
          </ac:spMkLst>
        </pc:spChg>
        <pc:spChg chg="add del">
          <ac:chgData name="Tarique, Kashish" userId="52da3aba-4cf1-42d8-8738-df33fccaa101" providerId="ADAL" clId="{E5BA0200-53B1-F343-BF29-9957668B5A6B}" dt="2024-04-17T22:00:25.827" v="81" actId="26606"/>
          <ac:spMkLst>
            <pc:docMk/>
            <pc:sldMk cId="647820693" sldId="269"/>
            <ac:spMk id="38" creationId="{32AEEBC8-9D30-42EF-95F2-386C2653FBF0}"/>
          </ac:spMkLst>
        </pc:spChg>
        <pc:spChg chg="add del">
          <ac:chgData name="Tarique, Kashish" userId="52da3aba-4cf1-42d8-8738-df33fccaa101" providerId="ADAL" clId="{E5BA0200-53B1-F343-BF29-9957668B5A6B}" dt="2024-04-17T22:00:25.827" v="81" actId="26606"/>
          <ac:spMkLst>
            <pc:docMk/>
            <pc:sldMk cId="647820693" sldId="269"/>
            <ac:spMk id="39" creationId="{2E92FA66-67D7-4CB4-94D3-E643A9AD4757}"/>
          </ac:spMkLst>
        </pc:spChg>
        <pc:spChg chg="add del">
          <ac:chgData name="Tarique, Kashish" userId="52da3aba-4cf1-42d8-8738-df33fccaa101" providerId="ADAL" clId="{E5BA0200-53B1-F343-BF29-9957668B5A6B}" dt="2024-04-18T06:41:51.546" v="1141" actId="26606"/>
          <ac:spMkLst>
            <pc:docMk/>
            <pc:sldMk cId="647820693" sldId="269"/>
            <ac:spMk id="40" creationId="{115719BB-48A7-4AF4-BB91-DC82E0DF727D}"/>
          </ac:spMkLst>
        </pc:spChg>
        <pc:spChg chg="add del">
          <ac:chgData name="Tarique, Kashish" userId="52da3aba-4cf1-42d8-8738-df33fccaa101" providerId="ADAL" clId="{E5BA0200-53B1-F343-BF29-9957668B5A6B}" dt="2024-04-17T22:00:27.725" v="83" actId="26606"/>
          <ac:spMkLst>
            <pc:docMk/>
            <pc:sldMk cId="647820693" sldId="269"/>
            <ac:spMk id="41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7T22:00:27.725" v="83" actId="26606"/>
          <ac:spMkLst>
            <pc:docMk/>
            <pc:sldMk cId="647820693" sldId="269"/>
            <ac:spMk id="42" creationId="{6357EC4F-235E-4222-A36F-C7878ACE37F2}"/>
          </ac:spMkLst>
        </pc:spChg>
        <pc:spChg chg="add del">
          <ac:chgData name="Tarique, Kashish" userId="52da3aba-4cf1-42d8-8738-df33fccaa101" providerId="ADAL" clId="{E5BA0200-53B1-F343-BF29-9957668B5A6B}" dt="2024-04-18T06:41:51.546" v="1141" actId="26606"/>
          <ac:spMkLst>
            <pc:docMk/>
            <pc:sldMk cId="647820693" sldId="269"/>
            <ac:spMk id="43" creationId="{10973A55-5440-4A99-B526-B5812E46271E}"/>
          </ac:spMkLst>
        </pc:spChg>
        <pc:spChg chg="add del">
          <ac:chgData name="Tarique, Kashish" userId="52da3aba-4cf1-42d8-8738-df33fccaa101" providerId="ADAL" clId="{E5BA0200-53B1-F343-BF29-9957668B5A6B}" dt="2024-04-17T22:00:35.692" v="85" actId="26606"/>
          <ac:spMkLst>
            <pc:docMk/>
            <pc:sldMk cId="647820693" sldId="269"/>
            <ac:spMk id="44" creationId="{A8908DB7-C3A6-4FCB-9820-CEE02B398C4A}"/>
          </ac:spMkLst>
        </pc:spChg>
        <pc:spChg chg="add del">
          <ac:chgData name="Tarique, Kashish" userId="52da3aba-4cf1-42d8-8738-df33fccaa101" providerId="ADAL" clId="{E5BA0200-53B1-F343-BF29-9957668B5A6B}" dt="2024-04-17T22:00:35.692" v="85" actId="26606"/>
          <ac:spMkLst>
            <pc:docMk/>
            <pc:sldMk cId="647820693" sldId="269"/>
            <ac:spMk id="45" creationId="{535742DD-1B16-4E9D-B715-0D74B4574A68}"/>
          </ac:spMkLst>
        </pc:spChg>
        <pc:spChg chg="add del">
          <ac:chgData name="Tarique, Kashish" userId="52da3aba-4cf1-42d8-8738-df33fccaa101" providerId="ADAL" clId="{E5BA0200-53B1-F343-BF29-9957668B5A6B}" dt="2024-04-18T06:41:51.546" v="1141" actId="26606"/>
          <ac:spMkLst>
            <pc:docMk/>
            <pc:sldMk cId="647820693" sldId="269"/>
            <ac:spMk id="46" creationId="{A9682493-588A-4D52-98F6-FBBD80C07ECB}"/>
          </ac:spMkLst>
        </pc:spChg>
        <pc:spChg chg="add del">
          <ac:chgData name="Tarique, Kashish" userId="52da3aba-4cf1-42d8-8738-df33fccaa101" providerId="ADAL" clId="{E5BA0200-53B1-F343-BF29-9957668B5A6B}" dt="2024-04-18T05:33:18.286" v="696"/>
          <ac:spMkLst>
            <pc:docMk/>
            <pc:sldMk cId="647820693" sldId="269"/>
            <ac:spMk id="47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8T05:33:18.286" v="696"/>
          <ac:spMkLst>
            <pc:docMk/>
            <pc:sldMk cId="647820693" sldId="269"/>
            <ac:spMk id="48" creationId="{6357EC4F-235E-4222-A36F-C7878ACE37F2}"/>
          </ac:spMkLst>
        </pc:spChg>
        <pc:spChg chg="add del">
          <ac:chgData name="Tarique, Kashish" userId="52da3aba-4cf1-42d8-8738-df33fccaa101" providerId="ADAL" clId="{E5BA0200-53B1-F343-BF29-9957668B5A6B}" dt="2024-04-18T06:41:51.546" v="1141" actId="26606"/>
          <ac:spMkLst>
            <pc:docMk/>
            <pc:sldMk cId="647820693" sldId="269"/>
            <ac:spMk id="49" creationId="{FBEC5A7A-ADE4-48D9-B89C-2BA1C9110632}"/>
          </ac:spMkLst>
        </pc:spChg>
        <pc:spChg chg="add del">
          <ac:chgData name="Tarique, Kashish" userId="52da3aba-4cf1-42d8-8738-df33fccaa101" providerId="ADAL" clId="{E5BA0200-53B1-F343-BF29-9957668B5A6B}" dt="2024-04-18T06:41:51.546" v="1141" actId="26606"/>
          <ac:spMkLst>
            <pc:docMk/>
            <pc:sldMk cId="647820693" sldId="269"/>
            <ac:spMk id="50" creationId="{82095FCE-EF05-4443-B97A-85DEE3A5CA17}"/>
          </ac:spMkLst>
        </pc:spChg>
        <pc:spChg chg="add del">
          <ac:chgData name="Tarique, Kashish" userId="52da3aba-4cf1-42d8-8738-df33fccaa101" providerId="ADAL" clId="{E5BA0200-53B1-F343-BF29-9957668B5A6B}" dt="2024-04-18T06:41:52.944" v="1143" actId="26606"/>
          <ac:spMkLst>
            <pc:docMk/>
            <pc:sldMk cId="647820693" sldId="269"/>
            <ac:spMk id="52" creationId="{352BEC0E-22F8-46D0-9632-375DB541B06C}"/>
          </ac:spMkLst>
        </pc:spChg>
        <pc:spChg chg="add del">
          <ac:chgData name="Tarique, Kashish" userId="52da3aba-4cf1-42d8-8738-df33fccaa101" providerId="ADAL" clId="{E5BA0200-53B1-F343-BF29-9957668B5A6B}" dt="2024-04-18T06:41:52.944" v="1143" actId="26606"/>
          <ac:spMkLst>
            <pc:docMk/>
            <pc:sldMk cId="647820693" sldId="269"/>
            <ac:spMk id="53" creationId="{3FCFB1DE-0B7E-48CC-BA90-B2AB0889F9D6}"/>
          </ac:spMkLst>
        </pc:spChg>
        <pc:spChg chg="add del">
          <ac:chgData name="Tarique, Kashish" userId="52da3aba-4cf1-42d8-8738-df33fccaa101" providerId="ADAL" clId="{E5BA0200-53B1-F343-BF29-9957668B5A6B}" dt="2024-04-18T06:41:55.114" v="1145" actId="26606"/>
          <ac:spMkLst>
            <pc:docMk/>
            <pc:sldMk cId="647820693" sldId="269"/>
            <ac:spMk id="55" creationId="{B23FE733-F95B-4DF6-AFC5-BEEB3577C494}"/>
          </ac:spMkLst>
        </pc:spChg>
        <pc:spChg chg="add del">
          <ac:chgData name="Tarique, Kashish" userId="52da3aba-4cf1-42d8-8738-df33fccaa101" providerId="ADAL" clId="{E5BA0200-53B1-F343-BF29-9957668B5A6B}" dt="2024-04-18T06:41:55.114" v="1145" actId="26606"/>
          <ac:spMkLst>
            <pc:docMk/>
            <pc:sldMk cId="647820693" sldId="269"/>
            <ac:spMk id="56" creationId="{9080D120-BD54-46E1-BA37-82F5E8089E90}"/>
          </ac:spMkLst>
        </pc:spChg>
        <pc:spChg chg="add del">
          <ac:chgData name="Tarique, Kashish" userId="52da3aba-4cf1-42d8-8738-df33fccaa101" providerId="ADAL" clId="{E5BA0200-53B1-F343-BF29-9957668B5A6B}" dt="2024-04-18T06:41:55.114" v="1145" actId="26606"/>
          <ac:spMkLst>
            <pc:docMk/>
            <pc:sldMk cId="647820693" sldId="269"/>
            <ac:spMk id="57" creationId="{81D83946-74FA-498A-AC80-9926F041B5C5}"/>
          </ac:spMkLst>
        </pc:spChg>
        <pc:spChg chg="add del">
          <ac:chgData name="Tarique, Kashish" userId="52da3aba-4cf1-42d8-8738-df33fccaa101" providerId="ADAL" clId="{E5BA0200-53B1-F343-BF29-9957668B5A6B}" dt="2024-04-18T06:41:55.114" v="1145" actId="26606"/>
          <ac:spMkLst>
            <pc:docMk/>
            <pc:sldMk cId="647820693" sldId="269"/>
            <ac:spMk id="58" creationId="{5060D983-8B52-443A-8183-2A1DE05618B5}"/>
          </ac:spMkLst>
        </pc:spChg>
        <pc:picChg chg="mod">
          <ac:chgData name="Tarique, Kashish" userId="52da3aba-4cf1-42d8-8738-df33fccaa101" providerId="ADAL" clId="{E5BA0200-53B1-F343-BF29-9957668B5A6B}" dt="2024-04-17T21:57:59.777" v="55" actId="931"/>
          <ac:picMkLst>
            <pc:docMk/>
            <pc:sldMk cId="647820693" sldId="269"/>
            <ac:picMk id="4" creationId="{B052F6A4-6290-232E-C84C-651FD1536CDD}"/>
          </ac:picMkLst>
        </pc:picChg>
        <pc:picChg chg="del mod">
          <ac:chgData name="Tarique, Kashish" userId="52da3aba-4cf1-42d8-8738-df33fccaa101" providerId="ADAL" clId="{E5BA0200-53B1-F343-BF29-9957668B5A6B}" dt="2024-04-17T21:59:37.531" v="63" actId="478"/>
          <ac:picMkLst>
            <pc:docMk/>
            <pc:sldMk cId="647820693" sldId="269"/>
            <ac:picMk id="5" creationId="{A1CE7A38-381B-FA2B-BC65-70B1FF6B735F}"/>
          </ac:picMkLst>
        </pc:picChg>
        <pc:picChg chg="add del mod">
          <ac:chgData name="Tarique, Kashish" userId="52da3aba-4cf1-42d8-8738-df33fccaa101" providerId="ADAL" clId="{E5BA0200-53B1-F343-BF29-9957668B5A6B}" dt="2024-04-17T21:58:11.495" v="61" actId="478"/>
          <ac:picMkLst>
            <pc:docMk/>
            <pc:sldMk cId="647820693" sldId="269"/>
            <ac:picMk id="6" creationId="{5F566089-A9BD-D457-476D-7A8804C7BFED}"/>
          </ac:picMkLst>
        </pc:picChg>
        <pc:picChg chg="add mod">
          <ac:chgData name="Tarique, Kashish" userId="52da3aba-4cf1-42d8-8738-df33fccaa101" providerId="ADAL" clId="{E5BA0200-53B1-F343-BF29-9957668B5A6B}" dt="2024-04-18T06:41:55.114" v="1145" actId="26606"/>
          <ac:picMkLst>
            <pc:docMk/>
            <pc:sldMk cId="647820693" sldId="269"/>
            <ac:picMk id="6" creationId="{E7866EDD-3104-D1BF-D4D8-B56C76722112}"/>
          </ac:picMkLst>
        </pc:picChg>
        <pc:picChg chg="add mod ord">
          <ac:chgData name="Tarique, Kashish" userId="52da3aba-4cf1-42d8-8738-df33fccaa101" providerId="ADAL" clId="{E5BA0200-53B1-F343-BF29-9957668B5A6B}" dt="2024-04-18T06:41:55.114" v="1145" actId="26606"/>
          <ac:picMkLst>
            <pc:docMk/>
            <pc:sldMk cId="647820693" sldId="269"/>
            <ac:picMk id="8" creationId="{90169FC6-E240-1BC8-ED3A-90A0DE82069B}"/>
          </ac:picMkLst>
        </pc:picChg>
      </pc:sldChg>
      <pc:sldChg chg="addSp delSp modSp mod delDesignElem">
        <pc:chgData name="Tarique, Kashish" userId="52da3aba-4cf1-42d8-8738-df33fccaa101" providerId="ADAL" clId="{E5BA0200-53B1-F343-BF29-9957668B5A6B}" dt="2024-04-18T05:52:18.040" v="810" actId="14100"/>
        <pc:sldMkLst>
          <pc:docMk/>
          <pc:sldMk cId="2919472153" sldId="270"/>
        </pc:sldMkLst>
        <pc:spChg chg="mod">
          <ac:chgData name="Tarique, Kashish" userId="52da3aba-4cf1-42d8-8738-df33fccaa101" providerId="ADAL" clId="{E5BA0200-53B1-F343-BF29-9957668B5A6B}" dt="2024-04-18T05:50:12.813" v="765"/>
          <ac:spMkLst>
            <pc:docMk/>
            <pc:sldMk cId="2919472153" sldId="270"/>
            <ac:spMk id="2" creationId="{F329CC8E-72E4-9BB8-EAC0-F5A9528A8A57}"/>
          </ac:spMkLst>
        </pc:spChg>
        <pc:spChg chg="add mod ord">
          <ac:chgData name="Tarique, Kashish" userId="52da3aba-4cf1-42d8-8738-df33fccaa101" providerId="ADAL" clId="{E5BA0200-53B1-F343-BF29-9957668B5A6B}" dt="2024-04-18T05:48:13.658" v="739" actId="14100"/>
          <ac:spMkLst>
            <pc:docMk/>
            <pc:sldMk cId="2919472153" sldId="270"/>
            <ac:spMk id="5" creationId="{71B35583-060D-524A-089A-3B1A99075422}"/>
          </ac:spMkLst>
        </pc:spChg>
        <pc:spChg chg="add del">
          <ac:chgData name="Tarique, Kashish" userId="52da3aba-4cf1-42d8-8738-df33fccaa101" providerId="ADAL" clId="{E5BA0200-53B1-F343-BF29-9957668B5A6B}" dt="2024-04-17T22:35:35.550" v="174" actId="26606"/>
          <ac:spMkLst>
            <pc:docMk/>
            <pc:sldMk cId="2919472153" sldId="270"/>
            <ac:spMk id="7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7T22:35:35.550" v="174" actId="26606"/>
          <ac:spMkLst>
            <pc:docMk/>
            <pc:sldMk cId="2919472153" sldId="270"/>
            <ac:spMk id="8" creationId="{6357EC4F-235E-4222-A36F-C7878ACE37F2}"/>
          </ac:spMkLst>
        </pc:spChg>
        <pc:spChg chg="del">
          <ac:chgData name="Tarique, Kashish" userId="52da3aba-4cf1-42d8-8738-df33fccaa101" providerId="ADAL" clId="{E5BA0200-53B1-F343-BF29-9957668B5A6B}" dt="2024-04-17T22:28:34.612" v="94" actId="478"/>
          <ac:spMkLst>
            <pc:docMk/>
            <pc:sldMk cId="2919472153" sldId="270"/>
            <ac:spMk id="10" creationId="{A8285A28-389A-E854-F3A2-9F0406E40E49}"/>
          </ac:spMkLst>
        </pc:spChg>
        <pc:spChg chg="del">
          <ac:chgData name="Tarique, Kashish" userId="52da3aba-4cf1-42d8-8738-df33fccaa101" providerId="ADAL" clId="{E5BA0200-53B1-F343-BF29-9957668B5A6B}" dt="2024-04-17T22:35:20.365" v="167" actId="26606"/>
          <ac:spMkLst>
            <pc:docMk/>
            <pc:sldMk cId="2919472153" sldId="270"/>
            <ac:spMk id="20" creationId="{FE1EC756-41E9-4FD6-AD48-EF46A28137B7}"/>
          </ac:spMkLst>
        </pc:spChg>
        <pc:spChg chg="del">
          <ac:chgData name="Tarique, Kashish" userId="52da3aba-4cf1-42d8-8738-df33fccaa101" providerId="ADAL" clId="{E5BA0200-53B1-F343-BF29-9957668B5A6B}" dt="2024-04-17T22:35:20.365" v="167" actId="26606"/>
          <ac:spMkLst>
            <pc:docMk/>
            <pc:sldMk cId="2919472153" sldId="270"/>
            <ac:spMk id="22" creationId="{E66F6371-9EA5-9354-29DC-1D07B921F79C}"/>
          </ac:spMkLst>
        </pc:spChg>
        <pc:spChg chg="add">
          <ac:chgData name="Tarique, Kashish" userId="52da3aba-4cf1-42d8-8738-df33fccaa101" providerId="ADAL" clId="{E5BA0200-53B1-F343-BF29-9957668B5A6B}" dt="2024-04-17T22:35:20.365" v="167" actId="26606"/>
          <ac:spMkLst>
            <pc:docMk/>
            <pc:sldMk cId="2919472153" sldId="270"/>
            <ac:spMk id="27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7T22:35:35.550" v="174" actId="26606"/>
          <ac:spMkLst>
            <pc:docMk/>
            <pc:sldMk cId="2919472153" sldId="270"/>
            <ac:spMk id="27" creationId="{649C91A9-84E7-4BF0-9026-62F01380D853}"/>
          </ac:spMkLst>
        </pc:spChg>
        <pc:spChg chg="add">
          <ac:chgData name="Tarique, Kashish" userId="52da3aba-4cf1-42d8-8738-df33fccaa101" providerId="ADAL" clId="{E5BA0200-53B1-F343-BF29-9957668B5A6B}" dt="2024-04-17T22:35:20.365" v="167" actId="26606"/>
          <ac:spMkLst>
            <pc:docMk/>
            <pc:sldMk cId="2919472153" sldId="270"/>
            <ac:spMk id="29" creationId="{6357EC4F-235E-4222-A36F-C7878ACE37F2}"/>
          </ac:spMkLst>
        </pc:spChg>
        <pc:spChg chg="add del">
          <ac:chgData name="Tarique, Kashish" userId="52da3aba-4cf1-42d8-8738-df33fccaa101" providerId="ADAL" clId="{E5BA0200-53B1-F343-BF29-9957668B5A6B}" dt="2024-04-17T22:35:35.550" v="174" actId="26606"/>
          <ac:spMkLst>
            <pc:docMk/>
            <pc:sldMk cId="2919472153" sldId="270"/>
            <ac:spMk id="29" creationId="{9B47378D-AD27-45D0-8C1C-5B1098DCC068}"/>
          </ac:spMkLst>
        </pc:spChg>
        <pc:spChg chg="add del">
          <ac:chgData name="Tarique, Kashish" userId="52da3aba-4cf1-42d8-8738-df33fccaa101" providerId="ADAL" clId="{E5BA0200-53B1-F343-BF29-9957668B5A6B}" dt="2024-04-17T22:35:32.594" v="171" actId="26606"/>
          <ac:spMkLst>
            <pc:docMk/>
            <pc:sldMk cId="2919472153" sldId="270"/>
            <ac:spMk id="34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7T22:35:32.594" v="171" actId="26606"/>
          <ac:spMkLst>
            <pc:docMk/>
            <pc:sldMk cId="2919472153" sldId="270"/>
            <ac:spMk id="36" creationId="{CD8B4F24-440B-49E9-B85D-733523DC064B}"/>
          </ac:spMkLst>
        </pc:spChg>
        <pc:spChg chg="add del">
          <ac:chgData name="Tarique, Kashish" userId="52da3aba-4cf1-42d8-8738-df33fccaa101" providerId="ADAL" clId="{E5BA0200-53B1-F343-BF29-9957668B5A6B}" dt="2024-04-17T22:35:35.537" v="173" actId="26606"/>
          <ac:spMkLst>
            <pc:docMk/>
            <pc:sldMk cId="2919472153" sldId="270"/>
            <ac:spMk id="41" creationId="{3BA513B0-82FF-4F41-8178-885375D1CFB5}"/>
          </ac:spMkLst>
        </pc:spChg>
        <pc:spChg chg="add del">
          <ac:chgData name="Tarique, Kashish" userId="52da3aba-4cf1-42d8-8738-df33fccaa101" providerId="ADAL" clId="{E5BA0200-53B1-F343-BF29-9957668B5A6B}" dt="2024-04-17T22:35:58.563" v="190" actId="26606"/>
          <ac:spMkLst>
            <pc:docMk/>
            <pc:sldMk cId="2919472153" sldId="270"/>
            <ac:spMk id="44" creationId="{A8908DB7-C3A6-4FCB-9820-CEE02B398C4A}"/>
          </ac:spMkLst>
        </pc:spChg>
        <pc:spChg chg="add del">
          <ac:chgData name="Tarique, Kashish" userId="52da3aba-4cf1-42d8-8738-df33fccaa101" providerId="ADAL" clId="{E5BA0200-53B1-F343-BF29-9957668B5A6B}" dt="2024-04-17T22:35:58.563" v="190" actId="26606"/>
          <ac:spMkLst>
            <pc:docMk/>
            <pc:sldMk cId="2919472153" sldId="270"/>
            <ac:spMk id="45" creationId="{535742DD-1B16-4E9D-B715-0D74B4574A68}"/>
          </ac:spMkLst>
        </pc:spChg>
        <pc:spChg chg="add del">
          <ac:chgData name="Tarique, Kashish" userId="52da3aba-4cf1-42d8-8738-df33fccaa101" providerId="ADAL" clId="{E5BA0200-53B1-F343-BF29-9957668B5A6B}" dt="2024-04-17T22:35:43.475" v="177" actId="26606"/>
          <ac:spMkLst>
            <pc:docMk/>
            <pc:sldMk cId="2919472153" sldId="270"/>
            <ac:spMk id="50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7T22:35:43.475" v="177" actId="26606"/>
          <ac:spMkLst>
            <pc:docMk/>
            <pc:sldMk cId="2919472153" sldId="270"/>
            <ac:spMk id="52" creationId="{6357EC4F-235E-4222-A36F-C7878ACE37F2}"/>
          </ac:spMkLst>
        </pc:spChg>
        <pc:spChg chg="add del">
          <ac:chgData name="Tarique, Kashish" userId="52da3aba-4cf1-42d8-8738-df33fccaa101" providerId="ADAL" clId="{E5BA0200-53B1-F343-BF29-9957668B5A6B}" dt="2024-04-17T22:35:47.292" v="179" actId="26606"/>
          <ac:spMkLst>
            <pc:docMk/>
            <pc:sldMk cId="2919472153" sldId="270"/>
            <ac:spMk id="54" creationId="{32AEEBC8-9D30-42EF-95F2-386C2653FBF0}"/>
          </ac:spMkLst>
        </pc:spChg>
        <pc:spChg chg="add del">
          <ac:chgData name="Tarique, Kashish" userId="52da3aba-4cf1-42d8-8738-df33fccaa101" providerId="ADAL" clId="{E5BA0200-53B1-F343-BF29-9957668B5A6B}" dt="2024-04-17T22:35:47.292" v="179" actId="26606"/>
          <ac:spMkLst>
            <pc:docMk/>
            <pc:sldMk cId="2919472153" sldId="270"/>
            <ac:spMk id="55" creationId="{2E92FA66-67D7-4CB4-94D3-E643A9AD4757}"/>
          </ac:spMkLst>
        </pc:spChg>
        <pc:spChg chg="add del">
          <ac:chgData name="Tarique, Kashish" userId="52da3aba-4cf1-42d8-8738-df33fccaa101" providerId="ADAL" clId="{E5BA0200-53B1-F343-BF29-9957668B5A6B}" dt="2024-04-17T22:35:48.757" v="181" actId="26606"/>
          <ac:spMkLst>
            <pc:docMk/>
            <pc:sldMk cId="2919472153" sldId="270"/>
            <ac:spMk id="56" creationId="{E6995CE5-F890-4ABA-82A2-26507CE8D2A3}"/>
          </ac:spMkLst>
        </pc:spChg>
        <pc:spChg chg="add del">
          <ac:chgData name="Tarique, Kashish" userId="52da3aba-4cf1-42d8-8738-df33fccaa101" providerId="ADAL" clId="{E5BA0200-53B1-F343-BF29-9957668B5A6B}" dt="2024-04-17T22:35:48.757" v="181" actId="26606"/>
          <ac:spMkLst>
            <pc:docMk/>
            <pc:sldMk cId="2919472153" sldId="270"/>
            <ac:spMk id="57" creationId="{058A14AF-9FB5-4CC7-BA35-E8E85D3EDF0E}"/>
          </ac:spMkLst>
        </pc:spChg>
        <pc:spChg chg="add del">
          <ac:chgData name="Tarique, Kashish" userId="52da3aba-4cf1-42d8-8738-df33fccaa101" providerId="ADAL" clId="{E5BA0200-53B1-F343-BF29-9957668B5A6B}" dt="2024-04-17T22:35:48.757" v="181" actId="26606"/>
          <ac:spMkLst>
            <pc:docMk/>
            <pc:sldMk cId="2919472153" sldId="270"/>
            <ac:spMk id="58" creationId="{3A9A4357-BD1D-4622-A4FE-766E6AB8DE84}"/>
          </ac:spMkLst>
        </pc:spChg>
        <pc:spChg chg="add del">
          <ac:chgData name="Tarique, Kashish" userId="52da3aba-4cf1-42d8-8738-df33fccaa101" providerId="ADAL" clId="{E5BA0200-53B1-F343-BF29-9957668B5A6B}" dt="2024-04-17T22:35:48.757" v="181" actId="26606"/>
          <ac:spMkLst>
            <pc:docMk/>
            <pc:sldMk cId="2919472153" sldId="270"/>
            <ac:spMk id="59" creationId="{E659831F-0D9A-4C63-9EBB-8435B85A440F}"/>
          </ac:spMkLst>
        </pc:spChg>
        <pc:spChg chg="add del">
          <ac:chgData name="Tarique, Kashish" userId="52da3aba-4cf1-42d8-8738-df33fccaa101" providerId="ADAL" clId="{E5BA0200-53B1-F343-BF29-9957668B5A6B}" dt="2024-04-17T22:35:52.837" v="183" actId="26606"/>
          <ac:spMkLst>
            <pc:docMk/>
            <pc:sldMk cId="2919472153" sldId="270"/>
            <ac:spMk id="61" creationId="{0288C6B4-AFC3-407F-A595-EFFD38D4CCAF}"/>
          </ac:spMkLst>
        </pc:spChg>
        <pc:spChg chg="add del">
          <ac:chgData name="Tarique, Kashish" userId="52da3aba-4cf1-42d8-8738-df33fccaa101" providerId="ADAL" clId="{E5BA0200-53B1-F343-BF29-9957668B5A6B}" dt="2024-04-17T22:35:52.837" v="183" actId="26606"/>
          <ac:spMkLst>
            <pc:docMk/>
            <pc:sldMk cId="2919472153" sldId="270"/>
            <ac:spMk id="62" creationId="{CF236821-17FE-429B-8D2C-08E13A64EA40}"/>
          </ac:spMkLst>
        </pc:spChg>
        <pc:spChg chg="add del">
          <ac:chgData name="Tarique, Kashish" userId="52da3aba-4cf1-42d8-8738-df33fccaa101" providerId="ADAL" clId="{E5BA0200-53B1-F343-BF29-9957668B5A6B}" dt="2024-04-17T22:35:52.837" v="183" actId="26606"/>
          <ac:spMkLst>
            <pc:docMk/>
            <pc:sldMk cId="2919472153" sldId="270"/>
            <ac:spMk id="63" creationId="{C0BDBCD2-E081-43AB-9119-C55465E59757}"/>
          </ac:spMkLst>
        </pc:spChg>
        <pc:spChg chg="add del">
          <ac:chgData name="Tarique, Kashish" userId="52da3aba-4cf1-42d8-8738-df33fccaa101" providerId="ADAL" clId="{E5BA0200-53B1-F343-BF29-9957668B5A6B}" dt="2024-04-17T22:35:52.837" v="183" actId="26606"/>
          <ac:spMkLst>
            <pc:docMk/>
            <pc:sldMk cId="2919472153" sldId="270"/>
            <ac:spMk id="64" creationId="{98E79BE4-34FE-485A-98A5-92CE8F7C4743}"/>
          </ac:spMkLst>
        </pc:spChg>
        <pc:spChg chg="add del">
          <ac:chgData name="Tarique, Kashish" userId="52da3aba-4cf1-42d8-8738-df33fccaa101" providerId="ADAL" clId="{E5BA0200-53B1-F343-BF29-9957668B5A6B}" dt="2024-04-17T22:35:52.837" v="183" actId="26606"/>
          <ac:spMkLst>
            <pc:docMk/>
            <pc:sldMk cId="2919472153" sldId="270"/>
            <ac:spMk id="65" creationId="{7A5F0580-5EE9-419F-96EE-B6529EF6E7D0}"/>
          </ac:spMkLst>
        </pc:spChg>
        <pc:spChg chg="add del">
          <ac:chgData name="Tarique, Kashish" userId="52da3aba-4cf1-42d8-8738-df33fccaa101" providerId="ADAL" clId="{E5BA0200-53B1-F343-BF29-9957668B5A6B}" dt="2024-04-17T22:35:54.341" v="185" actId="26606"/>
          <ac:spMkLst>
            <pc:docMk/>
            <pc:sldMk cId="2919472153" sldId="270"/>
            <ac:spMk id="67" creationId="{5C9B446A-6343-4E56-90BA-061E4DDF0FFB}"/>
          </ac:spMkLst>
        </pc:spChg>
        <pc:spChg chg="add del">
          <ac:chgData name="Tarique, Kashish" userId="52da3aba-4cf1-42d8-8738-df33fccaa101" providerId="ADAL" clId="{E5BA0200-53B1-F343-BF29-9957668B5A6B}" dt="2024-04-17T22:35:54.341" v="185" actId="26606"/>
          <ac:spMkLst>
            <pc:docMk/>
            <pc:sldMk cId="2919472153" sldId="270"/>
            <ac:spMk id="68" creationId="{3EC72A1B-03D3-499C-B4BF-AC68EEC22B10}"/>
          </ac:spMkLst>
        </pc:spChg>
        <pc:spChg chg="add del">
          <ac:chgData name="Tarique, Kashish" userId="52da3aba-4cf1-42d8-8738-df33fccaa101" providerId="ADAL" clId="{E5BA0200-53B1-F343-BF29-9957668B5A6B}" dt="2024-04-17T22:35:54.341" v="185" actId="26606"/>
          <ac:spMkLst>
            <pc:docMk/>
            <pc:sldMk cId="2919472153" sldId="270"/>
            <ac:spMk id="69" creationId="{216322C2-3CF0-4D33-BF90-3F384CF6D232}"/>
          </ac:spMkLst>
        </pc:spChg>
        <pc:spChg chg="add del">
          <ac:chgData name="Tarique, Kashish" userId="52da3aba-4cf1-42d8-8738-df33fccaa101" providerId="ADAL" clId="{E5BA0200-53B1-F343-BF29-9957668B5A6B}" dt="2024-04-17T22:35:54.341" v="185" actId="26606"/>
          <ac:spMkLst>
            <pc:docMk/>
            <pc:sldMk cId="2919472153" sldId="270"/>
            <ac:spMk id="70" creationId="{55D4142C-5077-457F-A6AD-3FECFDB39685}"/>
          </ac:spMkLst>
        </pc:spChg>
        <pc:spChg chg="add del">
          <ac:chgData name="Tarique, Kashish" userId="52da3aba-4cf1-42d8-8738-df33fccaa101" providerId="ADAL" clId="{E5BA0200-53B1-F343-BF29-9957668B5A6B}" dt="2024-04-17T22:35:54.341" v="185" actId="26606"/>
          <ac:spMkLst>
            <pc:docMk/>
            <pc:sldMk cId="2919472153" sldId="270"/>
            <ac:spMk id="71" creationId="{7A5F0580-5EE9-419F-96EE-B6529EF6E7D0}"/>
          </ac:spMkLst>
        </pc:spChg>
        <pc:spChg chg="add del">
          <ac:chgData name="Tarique, Kashish" userId="52da3aba-4cf1-42d8-8738-df33fccaa101" providerId="ADAL" clId="{E5BA0200-53B1-F343-BF29-9957668B5A6B}" dt="2024-04-17T22:35:57.593" v="187" actId="26606"/>
          <ac:spMkLst>
            <pc:docMk/>
            <pc:sldMk cId="2919472153" sldId="270"/>
            <ac:spMk id="73" creationId="{2550BE34-C2B8-49B8-8519-67A8CAD51AE9}"/>
          </ac:spMkLst>
        </pc:spChg>
        <pc:spChg chg="add del">
          <ac:chgData name="Tarique, Kashish" userId="52da3aba-4cf1-42d8-8738-df33fccaa101" providerId="ADAL" clId="{E5BA0200-53B1-F343-BF29-9957668B5A6B}" dt="2024-04-17T22:35:57.593" v="187" actId="26606"/>
          <ac:spMkLst>
            <pc:docMk/>
            <pc:sldMk cId="2919472153" sldId="270"/>
            <ac:spMk id="74" creationId="{A7457DD9-5A45-400A-AB4B-4B4EDECA25F1}"/>
          </ac:spMkLst>
        </pc:spChg>
        <pc:spChg chg="add del">
          <ac:chgData name="Tarique, Kashish" userId="52da3aba-4cf1-42d8-8738-df33fccaa101" providerId="ADAL" clId="{E5BA0200-53B1-F343-BF29-9957668B5A6B}" dt="2024-04-17T22:35:57.593" v="187" actId="26606"/>
          <ac:spMkLst>
            <pc:docMk/>
            <pc:sldMk cId="2919472153" sldId="270"/>
            <ac:spMk id="75" creationId="{441CF7D6-A660-431A-B0BB-140A0D5556B6}"/>
          </ac:spMkLst>
        </pc:spChg>
        <pc:spChg chg="add del">
          <ac:chgData name="Tarique, Kashish" userId="52da3aba-4cf1-42d8-8738-df33fccaa101" providerId="ADAL" clId="{E5BA0200-53B1-F343-BF29-9957668B5A6B}" dt="2024-04-17T22:35:57.593" v="187" actId="26606"/>
          <ac:spMkLst>
            <pc:docMk/>
            <pc:sldMk cId="2919472153" sldId="270"/>
            <ac:spMk id="76" creationId="{0570A85B-3810-4F95-97B0-CBF4CCDB381C}"/>
          </ac:spMkLst>
        </pc:spChg>
        <pc:spChg chg="add del">
          <ac:chgData name="Tarique, Kashish" userId="52da3aba-4cf1-42d8-8738-df33fccaa101" providerId="ADAL" clId="{E5BA0200-53B1-F343-BF29-9957668B5A6B}" dt="2024-04-17T22:35:58.554" v="189" actId="26606"/>
          <ac:spMkLst>
            <pc:docMk/>
            <pc:sldMk cId="2919472153" sldId="270"/>
            <ac:spMk id="78" creationId="{A8908DB7-C3A6-4FCB-9820-CEE02B398C4A}"/>
          </ac:spMkLst>
        </pc:spChg>
        <pc:spChg chg="add del">
          <ac:chgData name="Tarique, Kashish" userId="52da3aba-4cf1-42d8-8738-df33fccaa101" providerId="ADAL" clId="{E5BA0200-53B1-F343-BF29-9957668B5A6B}" dt="2024-04-17T22:35:58.554" v="189" actId="26606"/>
          <ac:spMkLst>
            <pc:docMk/>
            <pc:sldMk cId="2919472153" sldId="270"/>
            <ac:spMk id="79" creationId="{535742DD-1B16-4E9D-B715-0D74B4574A68}"/>
          </ac:spMkLst>
        </pc:spChg>
        <pc:spChg chg="add del">
          <ac:chgData name="Tarique, Kashish" userId="52da3aba-4cf1-42d8-8738-df33fccaa101" providerId="ADAL" clId="{E5BA0200-53B1-F343-BF29-9957668B5A6B}" dt="2024-04-17T22:36:17.715" v="197" actId="26606"/>
          <ac:spMkLst>
            <pc:docMk/>
            <pc:sldMk cId="2919472153" sldId="270"/>
            <ac:spMk id="81" creationId="{2B97F24A-32CE-4C1C-A50D-3016B394DCFB}"/>
          </ac:spMkLst>
        </pc:spChg>
        <pc:spChg chg="add del">
          <ac:chgData name="Tarique, Kashish" userId="52da3aba-4cf1-42d8-8738-df33fccaa101" providerId="ADAL" clId="{E5BA0200-53B1-F343-BF29-9957668B5A6B}" dt="2024-04-17T22:36:17.715" v="197" actId="26606"/>
          <ac:spMkLst>
            <pc:docMk/>
            <pc:sldMk cId="2919472153" sldId="270"/>
            <ac:spMk id="82" creationId="{CD8B4F24-440B-49E9-B85D-733523DC064B}"/>
          </ac:spMkLst>
        </pc:spChg>
        <pc:spChg chg="add del">
          <ac:chgData name="Tarique, Kashish" userId="52da3aba-4cf1-42d8-8738-df33fccaa101" providerId="ADAL" clId="{E5BA0200-53B1-F343-BF29-9957668B5A6B}" dt="2024-04-17T22:36:17.703" v="196" actId="26606"/>
          <ac:spMkLst>
            <pc:docMk/>
            <pc:sldMk cId="2919472153" sldId="270"/>
            <ac:spMk id="87" creationId="{B1595A09-E336-4D1B-9B3A-06A2287A54E2}"/>
          </ac:spMkLst>
        </pc:spChg>
        <pc:spChg chg="add del">
          <ac:chgData name="Tarique, Kashish" userId="52da3aba-4cf1-42d8-8738-df33fccaa101" providerId="ADAL" clId="{E5BA0200-53B1-F343-BF29-9957668B5A6B}" dt="2024-04-17T22:36:17.703" v="196" actId="26606"/>
          <ac:spMkLst>
            <pc:docMk/>
            <pc:sldMk cId="2919472153" sldId="270"/>
            <ac:spMk id="89" creationId="{3540989C-C7B8-473B-BF87-6F2DA6A90006}"/>
          </ac:spMkLst>
        </pc:spChg>
        <pc:spChg chg="add">
          <ac:chgData name="Tarique, Kashish" userId="52da3aba-4cf1-42d8-8738-df33fccaa101" providerId="ADAL" clId="{E5BA0200-53B1-F343-BF29-9957668B5A6B}" dt="2024-04-17T22:36:17.715" v="197" actId="26606"/>
          <ac:spMkLst>
            <pc:docMk/>
            <pc:sldMk cId="2919472153" sldId="270"/>
            <ac:spMk id="91" creationId="{743AA782-23D1-4521-8CAD-47662984AA08}"/>
          </ac:spMkLst>
        </pc:spChg>
        <pc:spChg chg="add">
          <ac:chgData name="Tarique, Kashish" userId="52da3aba-4cf1-42d8-8738-df33fccaa101" providerId="ADAL" clId="{E5BA0200-53B1-F343-BF29-9957668B5A6B}" dt="2024-04-17T22:36:17.715" v="197" actId="26606"/>
          <ac:spMkLst>
            <pc:docMk/>
            <pc:sldMk cId="2919472153" sldId="270"/>
            <ac:spMk id="92" creationId="{71877DBC-BB60-40F0-AC93-2ACDBAAE60CE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2919472153" sldId="270"/>
            <ac:spMk id="114" creationId="{A8908DB7-C3A6-4FCB-9820-CEE02B398C4A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2919472153" sldId="270"/>
            <ac:spMk id="115" creationId="{535742DD-1B16-4E9D-B715-0D74B4574A68}"/>
          </ac:spMkLst>
        </pc:spChg>
        <pc:grpChg chg="add del">
          <ac:chgData name="Tarique, Kashish" userId="52da3aba-4cf1-42d8-8738-df33fccaa101" providerId="ADAL" clId="{E5BA0200-53B1-F343-BF29-9957668B5A6B}" dt="2024-04-17T22:35:35.537" v="173" actId="26606"/>
          <ac:grpSpMkLst>
            <pc:docMk/>
            <pc:sldMk cId="2919472153" sldId="270"/>
            <ac:grpSpMk id="42" creationId="{93DB8501-F9F2-4ACD-B56A-9019CD5006D6}"/>
          </ac:grpSpMkLst>
        </pc:grpChg>
        <pc:graphicFrameChg chg="add del mod">
          <ac:chgData name="Tarique, Kashish" userId="52da3aba-4cf1-42d8-8738-df33fccaa101" providerId="ADAL" clId="{E5BA0200-53B1-F343-BF29-9957668B5A6B}" dt="2024-04-18T05:16:21.013" v="600" actId="478"/>
          <ac:graphicFrameMkLst>
            <pc:docMk/>
            <pc:sldMk cId="2919472153" sldId="270"/>
            <ac:graphicFrameMk id="3" creationId="{5E8D3260-F229-FE93-5D45-E9B152786A48}"/>
          </ac:graphicFrameMkLst>
        </pc:graphicFrameChg>
        <pc:graphicFrameChg chg="add mod">
          <ac:chgData name="Tarique, Kashish" userId="52da3aba-4cf1-42d8-8738-df33fccaa101" providerId="ADAL" clId="{E5BA0200-53B1-F343-BF29-9957668B5A6B}" dt="2024-04-18T05:46:05.520" v="725" actId="14100"/>
          <ac:graphicFrameMkLst>
            <pc:docMk/>
            <pc:sldMk cId="2919472153" sldId="270"/>
            <ac:graphicFrameMk id="3" creationId="{D60A58B0-7C7E-DFC4-DC20-DDC9078C7098}"/>
          </ac:graphicFrameMkLst>
        </pc:graphicFrameChg>
        <pc:graphicFrameChg chg="mod">
          <ac:chgData name="Tarique, Kashish" userId="52da3aba-4cf1-42d8-8738-df33fccaa101" providerId="ADAL" clId="{E5BA0200-53B1-F343-BF29-9957668B5A6B}" dt="2024-04-18T05:48:19.081" v="740" actId="1076"/>
          <ac:graphicFrameMkLst>
            <pc:docMk/>
            <pc:sldMk cId="2919472153" sldId="270"/>
            <ac:graphicFrameMk id="42" creationId="{865E9243-D775-99DA-781A-78D773E10322}"/>
          </ac:graphicFrameMkLst>
        </pc:graphicFrameChg>
        <pc:picChg chg="mod ord">
          <ac:chgData name="Tarique, Kashish" userId="52da3aba-4cf1-42d8-8738-df33fccaa101" providerId="ADAL" clId="{E5BA0200-53B1-F343-BF29-9957668B5A6B}" dt="2024-04-18T05:52:18.040" v="810" actId="14100"/>
          <ac:picMkLst>
            <pc:docMk/>
            <pc:sldMk cId="2919472153" sldId="270"/>
            <ac:picMk id="6" creationId="{DBA32CB9-40A7-32DF-5665-AA20C1452436}"/>
          </ac:picMkLst>
        </pc:picChg>
      </pc:sldChg>
      <pc:sldChg chg="delSp delDesignElem">
        <pc:chgData name="Tarique, Kashish" userId="52da3aba-4cf1-42d8-8738-df33fccaa101" providerId="ADAL" clId="{E5BA0200-53B1-F343-BF29-9957668B5A6B}" dt="2024-04-18T05:33:18.286" v="696"/>
        <pc:sldMkLst>
          <pc:docMk/>
          <pc:sldMk cId="505702443" sldId="271"/>
        </pc:sldMkLst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505702443" sldId="271"/>
            <ac:spMk id="22" creationId="{F12E7CC5-C78B-4EBD-9565-3FA00FAA6CF2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505702443" sldId="271"/>
            <ac:spMk id="24" creationId="{3A4529A5-F675-429F-8044-01372BB13422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505702443" sldId="271"/>
            <ac:spMk id="26" creationId="{63DAB858-5A0C-4AFF-AAC6-705EDF8DB733}"/>
          </ac:spMkLst>
        </pc:spChg>
      </pc:sldChg>
      <pc:sldChg chg="addSp delSp modSp mod ord delDesignElem">
        <pc:chgData name="Tarique, Kashish" userId="52da3aba-4cf1-42d8-8738-df33fccaa101" providerId="ADAL" clId="{E5BA0200-53B1-F343-BF29-9957668B5A6B}" dt="2024-04-18T05:57:56.877" v="856" actId="26606"/>
        <pc:sldMkLst>
          <pc:docMk/>
          <pc:sldMk cId="1364820524" sldId="272"/>
        </pc:sldMkLst>
        <pc:spChg chg="add mod">
          <ac:chgData name="Tarique, Kashish" userId="52da3aba-4cf1-42d8-8738-df33fccaa101" providerId="ADAL" clId="{E5BA0200-53B1-F343-BF29-9957668B5A6B}" dt="2024-04-18T05:51:26.468" v="785" actId="113"/>
          <ac:spMkLst>
            <pc:docMk/>
            <pc:sldMk cId="1364820524" sldId="272"/>
            <ac:spMk id="4" creationId="{5E681D8D-AF98-BF02-C691-F3D25B07F369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1364820524" sldId="272"/>
            <ac:spMk id="11" creationId="{E51BA4DF-2BD4-4EC2-B1DB-B27C8AC71864}"/>
          </ac:spMkLst>
        </pc:spChg>
        <pc:graphicFrameChg chg="modGraphic">
          <ac:chgData name="Tarique, Kashish" userId="52da3aba-4cf1-42d8-8738-df33fccaa101" providerId="ADAL" clId="{E5BA0200-53B1-F343-BF29-9957668B5A6B}" dt="2024-04-18T05:57:56.877" v="856" actId="26606"/>
          <ac:graphicFrameMkLst>
            <pc:docMk/>
            <pc:sldMk cId="1364820524" sldId="272"/>
            <ac:graphicFrameMk id="5" creationId="{A27ADF45-B277-0E95-5019-DEB1E8B7E9F4}"/>
          </ac:graphicFrameMkLst>
        </pc:graphicFrameChg>
        <pc:picChg chg="mod">
          <ac:chgData name="Tarique, Kashish" userId="52da3aba-4cf1-42d8-8738-df33fccaa101" providerId="ADAL" clId="{E5BA0200-53B1-F343-BF29-9957668B5A6B}" dt="2024-04-18T05:52:01.197" v="809" actId="14100"/>
          <ac:picMkLst>
            <pc:docMk/>
            <pc:sldMk cId="1364820524" sldId="272"/>
            <ac:picMk id="7" creationId="{9045B14C-4C67-32C7-30D7-5EB41B906B1F}"/>
          </ac:picMkLst>
        </pc:picChg>
      </pc:sldChg>
      <pc:sldChg chg="addSp delSp modSp del mod delDesignElem">
        <pc:chgData name="Tarique, Kashish" userId="52da3aba-4cf1-42d8-8738-df33fccaa101" providerId="ADAL" clId="{E5BA0200-53B1-F343-BF29-9957668B5A6B}" dt="2024-04-18T05:46:50.923" v="730" actId="2696"/>
        <pc:sldMkLst>
          <pc:docMk/>
          <pc:sldMk cId="2710638587" sldId="273"/>
        </pc:sldMkLst>
        <pc:spChg chg="mod">
          <ac:chgData name="Tarique, Kashish" userId="52da3aba-4cf1-42d8-8738-df33fccaa101" providerId="ADAL" clId="{E5BA0200-53B1-F343-BF29-9957668B5A6B}" dt="2024-04-18T05:37:04.415" v="701" actId="1076"/>
          <ac:spMkLst>
            <pc:docMk/>
            <pc:sldMk cId="2710638587" sldId="273"/>
            <ac:spMk id="3" creationId="{A9208527-02FB-7CCB-C7F4-2CDCDF464836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2710638587" sldId="273"/>
            <ac:spMk id="8" creationId="{2029D5AD-8348-4446-B191-6A9B6FE03F21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2710638587" sldId="273"/>
            <ac:spMk id="10" creationId="{A3F395A2-2B64-4749-BD93-2F159C7E1FB5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2710638587" sldId="273"/>
            <ac:spMk id="12" creationId="{5CF0135B-EAB8-4CA0-896C-2D897ECD28BC}"/>
          </ac:spMkLst>
        </pc:spChg>
        <pc:spChg chg="del">
          <ac:chgData name="Tarique, Kashish" userId="52da3aba-4cf1-42d8-8738-df33fccaa101" providerId="ADAL" clId="{E5BA0200-53B1-F343-BF29-9957668B5A6B}" dt="2024-04-18T05:33:18.286" v="696"/>
          <ac:spMkLst>
            <pc:docMk/>
            <pc:sldMk cId="2710638587" sldId="273"/>
            <ac:spMk id="14" creationId="{92C3387C-D24F-4737-8A37-1DC5CFF09CFA}"/>
          </ac:spMkLst>
        </pc:spChg>
        <pc:graphicFrameChg chg="add mod">
          <ac:chgData name="Tarique, Kashish" userId="52da3aba-4cf1-42d8-8738-df33fccaa101" providerId="ADAL" clId="{E5BA0200-53B1-F343-BF29-9957668B5A6B}" dt="2024-04-18T05:44:52.857" v="715" actId="14100"/>
          <ac:graphicFrameMkLst>
            <pc:docMk/>
            <pc:sldMk cId="2710638587" sldId="273"/>
            <ac:graphicFrameMk id="4" creationId="{2A1E158F-4FC7-EC4D-CDD6-BACA12506F0C}"/>
          </ac:graphicFrameMkLst>
        </pc:graphicFrameChg>
        <pc:graphicFrameChg chg="del">
          <ac:chgData name="Tarique, Kashish" userId="52da3aba-4cf1-42d8-8738-df33fccaa101" providerId="ADAL" clId="{E5BA0200-53B1-F343-BF29-9957668B5A6B}" dt="2024-04-18T05:31:16.586" v="648" actId="931"/>
          <ac:graphicFrameMkLst>
            <pc:docMk/>
            <pc:sldMk cId="2710638587" sldId="273"/>
            <ac:graphicFrameMk id="4" creationId="{E45750A2-8346-70A8-1C16-FE9E8F7F8C4F}"/>
          </ac:graphicFrameMkLst>
        </pc:graphicFrameChg>
      </pc:sldChg>
      <pc:sldChg chg="modSp add del mod setBg">
        <pc:chgData name="Tarique, Kashish" userId="52da3aba-4cf1-42d8-8738-df33fccaa101" providerId="ADAL" clId="{E5BA0200-53B1-F343-BF29-9957668B5A6B}" dt="2024-04-18T05:47:12.441" v="733" actId="2696"/>
        <pc:sldMkLst>
          <pc:docMk/>
          <pc:sldMk cId="26822960" sldId="274"/>
        </pc:sldMkLst>
        <pc:graphicFrameChg chg="mod">
          <ac:chgData name="Tarique, Kashish" userId="52da3aba-4cf1-42d8-8738-df33fccaa101" providerId="ADAL" clId="{E5BA0200-53B1-F343-BF29-9957668B5A6B}" dt="2024-04-18T05:47:04.145" v="732" actId="478"/>
          <ac:graphicFrameMkLst>
            <pc:docMk/>
            <pc:sldMk cId="26822960" sldId="274"/>
            <ac:graphicFrameMk id="4" creationId="{2A1E158F-4FC7-EC4D-CDD6-BACA12506F0C}"/>
          </ac:graphicFrameMkLst>
        </pc:graphicFrameChg>
      </pc:sldChg>
    </pc:docChg>
  </pc:docChgLst>
  <pc:docChgLst>
    <pc:chgData name="Pathak, Sharwari" userId="S::sxp5519@mavs.uta.edu::6d9fbd9c-8b8a-4223-b77b-468e81a68d76" providerId="AD" clId="Web-{5C669244-E2B9-4FC9-9006-3D3EB15ED9EF}"/>
    <pc:docChg chg="modSld">
      <pc:chgData name="Pathak, Sharwari" userId="S::sxp5519@mavs.uta.edu::6d9fbd9c-8b8a-4223-b77b-468e81a68d76" providerId="AD" clId="Web-{5C669244-E2B9-4FC9-9006-3D3EB15ED9EF}" dt="2024-04-18T04:54:30.769" v="13" actId="20577"/>
      <pc:docMkLst>
        <pc:docMk/>
      </pc:docMkLst>
      <pc:sldChg chg="modSp">
        <pc:chgData name="Pathak, Sharwari" userId="S::sxp5519@mavs.uta.edu::6d9fbd9c-8b8a-4223-b77b-468e81a68d76" providerId="AD" clId="Web-{5C669244-E2B9-4FC9-9006-3D3EB15ED9EF}" dt="2024-04-18T04:52:35" v="0" actId="1076"/>
        <pc:sldMkLst>
          <pc:docMk/>
          <pc:sldMk cId="1315527709" sldId="259"/>
        </pc:sldMkLst>
        <pc:spChg chg="mod">
          <ac:chgData name="Pathak, Sharwari" userId="S::sxp5519@mavs.uta.edu::6d9fbd9c-8b8a-4223-b77b-468e81a68d76" providerId="AD" clId="Web-{5C669244-E2B9-4FC9-9006-3D3EB15ED9EF}" dt="2024-04-18T04:52:35" v="0" actId="1076"/>
          <ac:spMkLst>
            <pc:docMk/>
            <pc:sldMk cId="1315527709" sldId="259"/>
            <ac:spMk id="3" creationId="{F08FDA71-84A4-2C8A-80CE-E9C6BCFD42A4}"/>
          </ac:spMkLst>
        </pc:spChg>
      </pc:sldChg>
      <pc:sldChg chg="modSp">
        <pc:chgData name="Pathak, Sharwari" userId="S::sxp5519@mavs.uta.edu::6d9fbd9c-8b8a-4223-b77b-468e81a68d76" providerId="AD" clId="Web-{5C669244-E2B9-4FC9-9006-3D3EB15ED9EF}" dt="2024-04-18T04:54:30.769" v="13" actId="20577"/>
        <pc:sldMkLst>
          <pc:docMk/>
          <pc:sldMk cId="1310731382" sldId="261"/>
        </pc:sldMkLst>
        <pc:spChg chg="mod">
          <ac:chgData name="Pathak, Sharwari" userId="S::sxp5519@mavs.uta.edu::6d9fbd9c-8b8a-4223-b77b-468e81a68d76" providerId="AD" clId="Web-{5C669244-E2B9-4FC9-9006-3D3EB15ED9EF}" dt="2024-04-18T04:54:30.769" v="13" actId="20577"/>
          <ac:spMkLst>
            <pc:docMk/>
            <pc:sldMk cId="1310731382" sldId="261"/>
            <ac:spMk id="3" creationId="{A7DDAAEC-C851-5D6D-5B6D-85E37F5AC7F6}"/>
          </ac:spMkLst>
        </pc:spChg>
      </pc:sldChg>
      <pc:sldChg chg="modSp">
        <pc:chgData name="Pathak, Sharwari" userId="S::sxp5519@mavs.uta.edu::6d9fbd9c-8b8a-4223-b77b-468e81a68d76" providerId="AD" clId="Web-{5C669244-E2B9-4FC9-9006-3D3EB15ED9EF}" dt="2024-04-18T04:53:44.924" v="2" actId="1076"/>
        <pc:sldMkLst>
          <pc:docMk/>
          <pc:sldMk cId="726406043" sldId="268"/>
        </pc:sldMkLst>
        <pc:picChg chg="mod">
          <ac:chgData name="Pathak, Sharwari" userId="S::sxp5519@mavs.uta.edu::6d9fbd9c-8b8a-4223-b77b-468e81a68d76" providerId="AD" clId="Web-{5C669244-E2B9-4FC9-9006-3D3EB15ED9EF}" dt="2024-04-18T04:53:43.096" v="1" actId="1076"/>
          <ac:picMkLst>
            <pc:docMk/>
            <pc:sldMk cId="726406043" sldId="268"/>
            <ac:picMk id="5" creationId="{D6EFE294-3F30-60F1-A6D4-E359C2770E90}"/>
          </ac:picMkLst>
        </pc:picChg>
        <pc:picChg chg="mod">
          <ac:chgData name="Pathak, Sharwari" userId="S::sxp5519@mavs.uta.edu::6d9fbd9c-8b8a-4223-b77b-468e81a68d76" providerId="AD" clId="Web-{5C669244-E2B9-4FC9-9006-3D3EB15ED9EF}" dt="2024-04-18T04:53:44.924" v="2" actId="1076"/>
          <ac:picMkLst>
            <pc:docMk/>
            <pc:sldMk cId="726406043" sldId="268"/>
            <ac:picMk id="6" creationId="{CF10C2A2-8930-B9C7-9848-9E44449424D0}"/>
          </ac:picMkLst>
        </pc:picChg>
      </pc:sldChg>
    </pc:docChg>
  </pc:docChgLst>
  <pc:docChgLst>
    <pc:chgData name="Pathak, Sharwari" userId="S::sxp5519@mavs.uta.edu::6d9fbd9c-8b8a-4223-b77b-468e81a68d76" providerId="AD" clId="Web-{D72F8C35-7EBA-4E9F-A9A2-FDA5188F3EA3}"/>
    <pc:docChg chg="modSld">
      <pc:chgData name="Pathak, Sharwari" userId="S::sxp5519@mavs.uta.edu::6d9fbd9c-8b8a-4223-b77b-468e81a68d76" providerId="AD" clId="Web-{D72F8C35-7EBA-4E9F-A9A2-FDA5188F3EA3}" dt="2024-04-18T06:06:57.059" v="756" actId="14100"/>
      <pc:docMkLst>
        <pc:docMk/>
      </pc:docMkLst>
      <pc:sldChg chg="addSp delSp modSp">
        <pc:chgData name="Pathak, Sharwari" userId="S::sxp5519@mavs.uta.edu::6d9fbd9c-8b8a-4223-b77b-468e81a68d76" providerId="AD" clId="Web-{D72F8C35-7EBA-4E9F-A9A2-FDA5188F3EA3}" dt="2024-04-18T05:55:44.949" v="750" actId="1076"/>
        <pc:sldMkLst>
          <pc:docMk/>
          <pc:sldMk cId="3479340735" sldId="260"/>
        </pc:sldMkLst>
        <pc:spChg chg="mod">
          <ac:chgData name="Pathak, Sharwari" userId="S::sxp5519@mavs.uta.edu::6d9fbd9c-8b8a-4223-b77b-468e81a68d76" providerId="AD" clId="Web-{D72F8C35-7EBA-4E9F-A9A2-FDA5188F3EA3}" dt="2024-04-18T05:55:44.949" v="750" actId="1076"/>
          <ac:spMkLst>
            <pc:docMk/>
            <pc:sldMk cId="3479340735" sldId="260"/>
            <ac:spMk id="4" creationId="{665A2ED6-25EC-BEC8-9AA2-222C9F104F57}"/>
          </ac:spMkLst>
        </pc:spChg>
        <pc:spChg chg="mod">
          <ac:chgData name="Pathak, Sharwari" userId="S::sxp5519@mavs.uta.edu::6d9fbd9c-8b8a-4223-b77b-468e81a68d76" providerId="AD" clId="Web-{D72F8C35-7EBA-4E9F-A9A2-FDA5188F3EA3}" dt="2024-04-18T05:55:27.604" v="748" actId="20577"/>
          <ac:spMkLst>
            <pc:docMk/>
            <pc:sldMk cId="3479340735" sldId="260"/>
            <ac:spMk id="68" creationId="{813F2489-4EAF-17F1-3307-7C0EE8F372EC}"/>
          </ac:spMkLst>
        </pc:spChg>
        <pc:spChg chg="add del">
          <ac:chgData name="Pathak, Sharwari" userId="S::sxp5519@mavs.uta.edu::6d9fbd9c-8b8a-4223-b77b-468e81a68d76" providerId="AD" clId="Web-{D72F8C35-7EBA-4E9F-A9A2-FDA5188F3EA3}" dt="2024-04-18T05:50:02.649" v="736"/>
          <ac:spMkLst>
            <pc:docMk/>
            <pc:sldMk cId="3479340735" sldId="260"/>
            <ac:spMk id="77" creationId="{55D4142C-5077-457F-A6AD-3FECFDB39685}"/>
          </ac:spMkLst>
        </pc:spChg>
        <pc:spChg chg="add del">
          <ac:chgData name="Pathak, Sharwari" userId="S::sxp5519@mavs.uta.edu::6d9fbd9c-8b8a-4223-b77b-468e81a68d76" providerId="AD" clId="Web-{D72F8C35-7EBA-4E9F-A9A2-FDA5188F3EA3}" dt="2024-04-18T05:50:02.649" v="736"/>
          <ac:spMkLst>
            <pc:docMk/>
            <pc:sldMk cId="3479340735" sldId="260"/>
            <ac:spMk id="79" creationId="{7A5F0580-5EE9-419F-96EE-B6529EF6E7D0}"/>
          </ac:spMkLst>
        </pc:spChg>
        <pc:spChg chg="add del">
          <ac:chgData name="Pathak, Sharwari" userId="S::sxp5519@mavs.uta.edu::6d9fbd9c-8b8a-4223-b77b-468e81a68d76" providerId="AD" clId="Web-{D72F8C35-7EBA-4E9F-A9A2-FDA5188F3EA3}" dt="2024-04-18T05:50:02.649" v="736"/>
          <ac:spMkLst>
            <pc:docMk/>
            <pc:sldMk cId="3479340735" sldId="260"/>
            <ac:spMk id="89" creationId="{8FC9BE17-9A7B-462D-AE50-3D8777387304}"/>
          </ac:spMkLst>
        </pc:spChg>
        <pc:spChg chg="add del">
          <ac:chgData name="Pathak, Sharwari" userId="S::sxp5519@mavs.uta.edu::6d9fbd9c-8b8a-4223-b77b-468e81a68d76" providerId="AD" clId="Web-{D72F8C35-7EBA-4E9F-A9A2-FDA5188F3EA3}" dt="2024-04-18T05:50:02.649" v="736"/>
          <ac:spMkLst>
            <pc:docMk/>
            <pc:sldMk cId="3479340735" sldId="260"/>
            <ac:spMk id="90" creationId="{3EBE8569-6AEC-4B8C-8D53-2DE337CDBA65}"/>
          </ac:spMkLst>
        </pc:spChg>
        <pc:spChg chg="add">
          <ac:chgData name="Pathak, Sharwari" userId="S::sxp5519@mavs.uta.edu::6d9fbd9c-8b8a-4223-b77b-468e81a68d76" providerId="AD" clId="Web-{D72F8C35-7EBA-4E9F-A9A2-FDA5188F3EA3}" dt="2024-04-18T05:50:02.649" v="736"/>
          <ac:spMkLst>
            <pc:docMk/>
            <pc:sldMk cId="3479340735" sldId="260"/>
            <ac:spMk id="97" creationId="{9C3A50E9-9119-7BC3-083B-2D84CCC78E47}"/>
          </ac:spMkLst>
        </pc:spChg>
        <pc:spChg chg="add">
          <ac:chgData name="Pathak, Sharwari" userId="S::sxp5519@mavs.uta.edu::6d9fbd9c-8b8a-4223-b77b-468e81a68d76" providerId="AD" clId="Web-{D72F8C35-7EBA-4E9F-A9A2-FDA5188F3EA3}" dt="2024-04-18T05:50:02.649" v="736"/>
          <ac:spMkLst>
            <pc:docMk/>
            <pc:sldMk cId="3479340735" sldId="260"/>
            <ac:spMk id="99" creationId="{DC39DE25-0E4E-0AA7-0932-1D78C2372786}"/>
          </ac:spMkLst>
        </pc:spChg>
        <pc:spChg chg="add">
          <ac:chgData name="Pathak, Sharwari" userId="S::sxp5519@mavs.uta.edu::6d9fbd9c-8b8a-4223-b77b-468e81a68d76" providerId="AD" clId="Web-{D72F8C35-7EBA-4E9F-A9A2-FDA5188F3EA3}" dt="2024-04-18T05:50:02.649" v="736"/>
          <ac:spMkLst>
            <pc:docMk/>
            <pc:sldMk cId="3479340735" sldId="260"/>
            <ac:spMk id="101" creationId="{8D6EA299-0840-6DEA-E670-C49AEBC87E89}"/>
          </ac:spMkLst>
        </pc:spChg>
        <pc:spChg chg="add">
          <ac:chgData name="Pathak, Sharwari" userId="S::sxp5519@mavs.uta.edu::6d9fbd9c-8b8a-4223-b77b-468e81a68d76" providerId="AD" clId="Web-{D72F8C35-7EBA-4E9F-A9A2-FDA5188F3EA3}" dt="2024-04-18T05:50:02.649" v="736"/>
          <ac:spMkLst>
            <pc:docMk/>
            <pc:sldMk cId="3479340735" sldId="260"/>
            <ac:spMk id="102" creationId="{AE3A741D-C19B-960A-5803-1C5887147820}"/>
          </ac:spMkLst>
        </pc:spChg>
        <pc:spChg chg="add del">
          <ac:chgData name="Pathak, Sharwari" userId="S::sxp5519@mavs.uta.edu::6d9fbd9c-8b8a-4223-b77b-468e81a68d76" providerId="AD" clId="Web-{D72F8C35-7EBA-4E9F-A9A2-FDA5188F3EA3}" dt="2024-04-18T05:54:33.300" v="744"/>
          <ac:spMkLst>
            <pc:docMk/>
            <pc:sldMk cId="3479340735" sldId="260"/>
            <ac:spMk id="121" creationId="{F13C74B1-5B17-4795-BED0-7140497B445A}"/>
          </ac:spMkLst>
        </pc:spChg>
        <pc:spChg chg="add del">
          <ac:chgData name="Pathak, Sharwari" userId="S::sxp5519@mavs.uta.edu::6d9fbd9c-8b8a-4223-b77b-468e81a68d76" providerId="AD" clId="Web-{D72F8C35-7EBA-4E9F-A9A2-FDA5188F3EA3}" dt="2024-04-18T05:54:33.300" v="744"/>
          <ac:spMkLst>
            <pc:docMk/>
            <pc:sldMk cId="3479340735" sldId="260"/>
            <ac:spMk id="123" creationId="{D4974D33-8DC5-464E-8C6D-BE58F0669C17}"/>
          </ac:spMkLst>
        </pc:spChg>
        <pc:spChg chg="add del">
          <ac:chgData name="Pathak, Sharwari" userId="S::sxp5519@mavs.uta.edu::6d9fbd9c-8b8a-4223-b77b-468e81a68d76" providerId="AD" clId="Web-{D72F8C35-7EBA-4E9F-A9A2-FDA5188F3EA3}" dt="2024-04-18T05:54:13.925" v="742"/>
          <ac:spMkLst>
            <pc:docMk/>
            <pc:sldMk cId="3479340735" sldId="260"/>
            <ac:spMk id="128" creationId="{257363FD-7E77-4145-9483-331A807ADF0E}"/>
          </ac:spMkLst>
        </pc:spChg>
        <pc:spChg chg="add del">
          <ac:chgData name="Pathak, Sharwari" userId="S::sxp5519@mavs.uta.edu::6d9fbd9c-8b8a-4223-b77b-468e81a68d76" providerId="AD" clId="Web-{D72F8C35-7EBA-4E9F-A9A2-FDA5188F3EA3}" dt="2024-04-18T05:54:33.300" v="744"/>
          <ac:spMkLst>
            <pc:docMk/>
            <pc:sldMk cId="3479340735" sldId="260"/>
            <ac:spMk id="130" creationId="{9F587EB1-1674-4B8B-88AD-2A81FFFB5F36}"/>
          </ac:spMkLst>
        </pc:spChg>
        <pc:spChg chg="add del">
          <ac:chgData name="Pathak, Sharwari" userId="S::sxp5519@mavs.uta.edu::6d9fbd9c-8b8a-4223-b77b-468e81a68d76" providerId="AD" clId="Web-{D72F8C35-7EBA-4E9F-A9A2-FDA5188F3EA3}" dt="2024-04-18T05:54:33.300" v="744"/>
          <ac:spMkLst>
            <pc:docMk/>
            <pc:sldMk cId="3479340735" sldId="260"/>
            <ac:spMk id="131" creationId="{09CFCDAF-46CE-4056-866C-5EE9122FDCAB}"/>
          </ac:spMkLst>
        </pc:spChg>
        <pc:spChg chg="add del">
          <ac:chgData name="Pathak, Sharwari" userId="S::sxp5519@mavs.uta.edu::6d9fbd9c-8b8a-4223-b77b-468e81a68d76" providerId="AD" clId="Web-{D72F8C35-7EBA-4E9F-A9A2-FDA5188F3EA3}" dt="2024-04-18T05:54:33.300" v="744"/>
          <ac:spMkLst>
            <pc:docMk/>
            <pc:sldMk cId="3479340735" sldId="260"/>
            <ac:spMk id="134" creationId="{6CB927A4-E432-4310-9CD5-E89FF5063179}"/>
          </ac:spMkLst>
        </pc:spChg>
        <pc:spChg chg="add del">
          <ac:chgData name="Pathak, Sharwari" userId="S::sxp5519@mavs.uta.edu::6d9fbd9c-8b8a-4223-b77b-468e81a68d76" providerId="AD" clId="Web-{D72F8C35-7EBA-4E9F-A9A2-FDA5188F3EA3}" dt="2024-04-18T05:54:33.300" v="744"/>
          <ac:spMkLst>
            <pc:docMk/>
            <pc:sldMk cId="3479340735" sldId="260"/>
            <ac:spMk id="136" creationId="{E3020543-B24B-4EC4-8FFC-8DD88EEA91A8}"/>
          </ac:spMkLst>
        </pc:spChg>
        <pc:spChg chg="add del">
          <ac:chgData name="Pathak, Sharwari" userId="S::sxp5519@mavs.uta.edu::6d9fbd9c-8b8a-4223-b77b-468e81a68d76" providerId="AD" clId="Web-{D72F8C35-7EBA-4E9F-A9A2-FDA5188F3EA3}" dt="2024-04-18T05:54:33.300" v="744"/>
          <ac:spMkLst>
            <pc:docMk/>
            <pc:sldMk cId="3479340735" sldId="260"/>
            <ac:spMk id="138" creationId="{1453BF6C-B012-48B7-B4E8-6D7AC7C27D02}"/>
          </ac:spMkLst>
        </pc:spChg>
        <pc:grpChg chg="add del">
          <ac:chgData name="Pathak, Sharwari" userId="S::sxp5519@mavs.uta.edu::6d9fbd9c-8b8a-4223-b77b-468e81a68d76" providerId="AD" clId="Web-{D72F8C35-7EBA-4E9F-A9A2-FDA5188F3EA3}" dt="2024-04-18T05:50:02.634" v="735"/>
          <ac:grpSpMkLst>
            <pc:docMk/>
            <pc:sldMk cId="3479340735" sldId="260"/>
            <ac:grpSpMk id="95" creationId="{114ED94A-C85D-4CD3-4205-438D21CE6B38}"/>
          </ac:grpSpMkLst>
        </pc:grpChg>
        <pc:picChg chg="mod ord">
          <ac:chgData name="Pathak, Sharwari" userId="S::sxp5519@mavs.uta.edu::6d9fbd9c-8b8a-4223-b77b-468e81a68d76" providerId="AD" clId="Web-{D72F8C35-7EBA-4E9F-A9A2-FDA5188F3EA3}" dt="2024-04-18T05:54:33.300" v="744"/>
          <ac:picMkLst>
            <pc:docMk/>
            <pc:sldMk cId="3479340735" sldId="260"/>
            <ac:picMk id="22" creationId="{9716A0D6-98BE-8ED9-3818-2B2EE8642E04}"/>
          </ac:picMkLst>
        </pc:picChg>
        <pc:cxnChg chg="add del">
          <ac:chgData name="Pathak, Sharwari" userId="S::sxp5519@mavs.uta.edu::6d9fbd9c-8b8a-4223-b77b-468e81a68d76" providerId="AD" clId="Web-{D72F8C35-7EBA-4E9F-A9A2-FDA5188F3EA3}" dt="2024-04-18T05:54:33.300" v="744"/>
          <ac:cxnSpMkLst>
            <pc:docMk/>
            <pc:sldMk cId="3479340735" sldId="260"/>
            <ac:cxnSpMk id="132" creationId="{C49DA8F6-BCC1-4447-B54C-57856834B94B}"/>
          </ac:cxnSpMkLst>
        </pc:cxnChg>
      </pc:sldChg>
      <pc:sldChg chg="delSp modSp">
        <pc:chgData name="Pathak, Sharwari" userId="S::sxp5519@mavs.uta.edu::6d9fbd9c-8b8a-4223-b77b-468e81a68d76" providerId="AD" clId="Web-{D72F8C35-7EBA-4E9F-A9A2-FDA5188F3EA3}" dt="2024-04-18T06:06:57.059" v="756" actId="14100"/>
        <pc:sldMkLst>
          <pc:docMk/>
          <pc:sldMk cId="726406043" sldId="268"/>
        </pc:sldMkLst>
        <pc:spChg chg="mod">
          <ac:chgData name="Pathak, Sharwari" userId="S::sxp5519@mavs.uta.edu::6d9fbd9c-8b8a-4223-b77b-468e81a68d76" providerId="AD" clId="Web-{D72F8C35-7EBA-4E9F-A9A2-FDA5188F3EA3}" dt="2024-04-18T05:51:01.667" v="738" actId="20577"/>
          <ac:spMkLst>
            <pc:docMk/>
            <pc:sldMk cId="726406043" sldId="268"/>
            <ac:spMk id="2" creationId="{6194CF15-3876-13AB-9AF5-B9C6835673E7}"/>
          </ac:spMkLst>
        </pc:spChg>
        <pc:spChg chg="mod">
          <ac:chgData name="Pathak, Sharwari" userId="S::sxp5519@mavs.uta.edu::6d9fbd9c-8b8a-4223-b77b-468e81a68d76" providerId="AD" clId="Web-{D72F8C35-7EBA-4E9F-A9A2-FDA5188F3EA3}" dt="2024-04-18T06:06:50.355" v="754" actId="1076"/>
          <ac:spMkLst>
            <pc:docMk/>
            <pc:sldMk cId="726406043" sldId="268"/>
            <ac:spMk id="112" creationId="{67EE450D-F48D-852E-F86B-7C45E1C41F48}"/>
          </ac:spMkLst>
        </pc:spChg>
        <pc:graphicFrameChg chg="del">
          <ac:chgData name="Pathak, Sharwari" userId="S::sxp5519@mavs.uta.edu::6d9fbd9c-8b8a-4223-b77b-468e81a68d76" providerId="AD" clId="Web-{D72F8C35-7EBA-4E9F-A9A2-FDA5188F3EA3}" dt="2024-04-18T05:59:04.787" v="752"/>
          <ac:graphicFrameMkLst>
            <pc:docMk/>
            <pc:sldMk cId="726406043" sldId="268"/>
            <ac:graphicFrameMk id="3" creationId="{46DECC99-173B-7346-7E21-E4630AE7E160}"/>
          </ac:graphicFrameMkLst>
        </pc:graphicFrameChg>
        <pc:picChg chg="mod">
          <ac:chgData name="Pathak, Sharwari" userId="S::sxp5519@mavs.uta.edu::6d9fbd9c-8b8a-4223-b77b-468e81a68d76" providerId="AD" clId="Web-{D72F8C35-7EBA-4E9F-A9A2-FDA5188F3EA3}" dt="2024-04-18T06:06:57.059" v="756" actId="14100"/>
          <ac:picMkLst>
            <pc:docMk/>
            <pc:sldMk cId="726406043" sldId="268"/>
            <ac:picMk id="9" creationId="{BE3312E0-53F1-2912-DFC7-9FEDA5FF72EA}"/>
          </ac:picMkLst>
        </pc:picChg>
      </pc:sldChg>
      <pc:sldChg chg="addSp delSp modSp">
        <pc:chgData name="Pathak, Sharwari" userId="S::sxp5519@mavs.uta.edu::6d9fbd9c-8b8a-4223-b77b-468e81a68d76" providerId="AD" clId="Web-{D72F8C35-7EBA-4E9F-A9A2-FDA5188F3EA3}" dt="2024-04-18T05:55:54.840" v="751" actId="1076"/>
        <pc:sldMkLst>
          <pc:docMk/>
          <pc:sldMk cId="2919472153" sldId="270"/>
        </pc:sldMkLst>
        <pc:spChg chg="mod">
          <ac:chgData name="Pathak, Sharwari" userId="S::sxp5519@mavs.uta.edu::6d9fbd9c-8b8a-4223-b77b-468e81a68d76" providerId="AD" clId="Web-{D72F8C35-7EBA-4E9F-A9A2-FDA5188F3EA3}" dt="2024-04-18T05:48:27.208" v="724" actId="20577"/>
          <ac:spMkLst>
            <pc:docMk/>
            <pc:sldMk cId="2919472153" sldId="270"/>
            <ac:spMk id="2" creationId="{F329CC8E-72E4-9BB8-EAC0-F5A9528A8A57}"/>
          </ac:spMkLst>
        </pc:spChg>
        <pc:spChg chg="mod">
          <ac:chgData name="Pathak, Sharwari" userId="S::sxp5519@mavs.uta.edu::6d9fbd9c-8b8a-4223-b77b-468e81a68d76" providerId="AD" clId="Web-{D72F8C35-7EBA-4E9F-A9A2-FDA5188F3EA3}" dt="2024-04-18T05:55:54.840" v="751" actId="1076"/>
          <ac:spMkLst>
            <pc:docMk/>
            <pc:sldMk cId="2919472153" sldId="270"/>
            <ac:spMk id="5" creationId="{71B35583-060D-524A-089A-3B1A99075422}"/>
          </ac:spMkLst>
        </pc:spChg>
        <pc:spChg chg="add">
          <ac:chgData name="Pathak, Sharwari" userId="S::sxp5519@mavs.uta.edu::6d9fbd9c-8b8a-4223-b77b-468e81a68d76" providerId="AD" clId="Web-{D72F8C35-7EBA-4E9F-A9A2-FDA5188F3EA3}" dt="2024-04-18T05:47:49.441" v="712"/>
          <ac:spMkLst>
            <pc:docMk/>
            <pc:sldMk cId="2919472153" sldId="270"/>
            <ac:spMk id="46" creationId="{4C8AB332-D09E-4F28-943C-DABDD4716A3C}"/>
          </ac:spMkLst>
        </pc:spChg>
        <pc:spChg chg="add">
          <ac:chgData name="Pathak, Sharwari" userId="S::sxp5519@mavs.uta.edu::6d9fbd9c-8b8a-4223-b77b-468e81a68d76" providerId="AD" clId="Web-{D72F8C35-7EBA-4E9F-A9A2-FDA5188F3EA3}" dt="2024-04-18T05:47:49.441" v="712"/>
          <ac:spMkLst>
            <pc:docMk/>
            <pc:sldMk cId="2919472153" sldId="270"/>
            <ac:spMk id="47" creationId="{2659FDB4-FCBE-4A89-B46D-43D4FA54464D}"/>
          </ac:spMkLst>
        </pc:spChg>
        <pc:spChg chg="add">
          <ac:chgData name="Pathak, Sharwari" userId="S::sxp5519@mavs.uta.edu::6d9fbd9c-8b8a-4223-b77b-468e81a68d76" providerId="AD" clId="Web-{D72F8C35-7EBA-4E9F-A9A2-FDA5188F3EA3}" dt="2024-04-18T05:47:49.441" v="712"/>
          <ac:spMkLst>
            <pc:docMk/>
            <pc:sldMk cId="2919472153" sldId="270"/>
            <ac:spMk id="51" creationId="{58BDB0EE-D238-415B-9ED8-62AA6AB2AAD1}"/>
          </ac:spMkLst>
        </pc:spChg>
        <pc:spChg chg="add">
          <ac:chgData name="Pathak, Sharwari" userId="S::sxp5519@mavs.uta.edu::6d9fbd9c-8b8a-4223-b77b-468e81a68d76" providerId="AD" clId="Web-{D72F8C35-7EBA-4E9F-A9A2-FDA5188F3EA3}" dt="2024-04-18T05:47:49.441" v="712"/>
          <ac:spMkLst>
            <pc:docMk/>
            <pc:sldMk cId="2919472153" sldId="270"/>
            <ac:spMk id="53" creationId="{C5B55FC3-961D-4325-82F1-DE92B0D04E03}"/>
          </ac:spMkLst>
        </pc:spChg>
        <pc:graphicFrameChg chg="del">
          <ac:chgData name="Pathak, Sharwari" userId="S::sxp5519@mavs.uta.edu::6d9fbd9c-8b8a-4223-b77b-468e81a68d76" providerId="AD" clId="Web-{D72F8C35-7EBA-4E9F-A9A2-FDA5188F3EA3}" dt="2024-04-18T05:46:15.797" v="691"/>
          <ac:graphicFrameMkLst>
            <pc:docMk/>
            <pc:sldMk cId="2919472153" sldId="270"/>
            <ac:graphicFrameMk id="3" creationId="{D60A58B0-7C7E-DFC4-DC20-DDC9078C7098}"/>
          </ac:graphicFrameMkLst>
        </pc:graphicFrameChg>
        <pc:graphicFrameChg chg="add mod">
          <ac:chgData name="Pathak, Sharwari" userId="S::sxp5519@mavs.uta.edu::6d9fbd9c-8b8a-4223-b77b-468e81a68d76" providerId="AD" clId="Web-{D72F8C35-7EBA-4E9F-A9A2-FDA5188F3EA3}" dt="2024-04-18T05:55:00.145" v="746" actId="1076"/>
          <ac:graphicFrameMkLst>
            <pc:docMk/>
            <pc:sldMk cId="2919472153" sldId="270"/>
            <ac:graphicFrameMk id="42" creationId="{865E9243-D775-99DA-781A-78D773E10322}"/>
          </ac:graphicFrameMkLst>
        </pc:graphicFrameChg>
        <pc:picChg chg="mod">
          <ac:chgData name="Pathak, Sharwari" userId="S::sxp5519@mavs.uta.edu::6d9fbd9c-8b8a-4223-b77b-468e81a68d76" providerId="AD" clId="Web-{D72F8C35-7EBA-4E9F-A9A2-FDA5188F3EA3}" dt="2024-04-18T05:52:17.389" v="739" actId="1076"/>
          <ac:picMkLst>
            <pc:docMk/>
            <pc:sldMk cId="2919472153" sldId="270"/>
            <ac:picMk id="6" creationId="{DBA32CB9-40A7-32DF-5665-AA20C1452436}"/>
          </ac:picMkLst>
        </pc:picChg>
        <pc:cxnChg chg="add">
          <ac:chgData name="Pathak, Sharwari" userId="S::sxp5519@mavs.uta.edu::6d9fbd9c-8b8a-4223-b77b-468e81a68d76" providerId="AD" clId="Web-{D72F8C35-7EBA-4E9F-A9A2-FDA5188F3EA3}" dt="2024-04-18T05:47:49.441" v="712"/>
          <ac:cxnSpMkLst>
            <pc:docMk/>
            <pc:sldMk cId="2919472153" sldId="270"/>
            <ac:cxnSpMk id="49" creationId="{C8F51B3F-8331-4E4A-AE96-D47B1006EEAD}"/>
          </ac:cxnSpMkLst>
        </pc:cxnChg>
      </pc:sldChg>
      <pc:sldChg chg="addSp delSp modSp mod setBg">
        <pc:chgData name="Pathak, Sharwari" userId="S::sxp5519@mavs.uta.edu::6d9fbd9c-8b8a-4223-b77b-468e81a68d76" providerId="AD" clId="Web-{D72F8C35-7EBA-4E9F-A9A2-FDA5188F3EA3}" dt="2024-04-18T05:45:39.342" v="686"/>
        <pc:sldMkLst>
          <pc:docMk/>
          <pc:sldMk cId="2710638587" sldId="273"/>
        </pc:sldMkLst>
        <pc:spChg chg="add del mod">
          <ac:chgData name="Pathak, Sharwari" userId="S::sxp5519@mavs.uta.edu::6d9fbd9c-8b8a-4223-b77b-468e81a68d76" providerId="AD" clId="Web-{D72F8C35-7EBA-4E9F-A9A2-FDA5188F3EA3}" dt="2024-04-18T05:43:18.712" v="672"/>
          <ac:spMkLst>
            <pc:docMk/>
            <pc:sldMk cId="2710638587" sldId="273"/>
            <ac:spMk id="2" creationId="{0AF5FD95-7890-A633-80AB-DF5DEEDF4284}"/>
          </ac:spMkLst>
        </pc:spChg>
        <pc:spChg chg="add del mod">
          <ac:chgData name="Pathak, Sharwari" userId="S::sxp5519@mavs.uta.edu::6d9fbd9c-8b8a-4223-b77b-468e81a68d76" providerId="AD" clId="Web-{D72F8C35-7EBA-4E9F-A9A2-FDA5188F3EA3}" dt="2024-04-18T05:43:11.790" v="670"/>
          <ac:spMkLst>
            <pc:docMk/>
            <pc:sldMk cId="2710638587" sldId="273"/>
            <ac:spMk id="3" creationId="{A9208527-02FB-7CCB-C7F4-2CDCDF464836}"/>
          </ac:spMkLst>
        </pc:spChg>
        <pc:spChg chg="add">
          <ac:chgData name="Pathak, Sharwari" userId="S::sxp5519@mavs.uta.edu::6d9fbd9c-8b8a-4223-b77b-468e81a68d76" providerId="AD" clId="Web-{D72F8C35-7EBA-4E9F-A9A2-FDA5188F3EA3}" dt="2024-04-18T05:29:56.537" v="334"/>
          <ac:spMkLst>
            <pc:docMk/>
            <pc:sldMk cId="2710638587" sldId="273"/>
            <ac:spMk id="8" creationId="{2029D5AD-8348-4446-B191-6A9B6FE03F21}"/>
          </ac:spMkLst>
        </pc:spChg>
        <pc:spChg chg="add">
          <ac:chgData name="Pathak, Sharwari" userId="S::sxp5519@mavs.uta.edu::6d9fbd9c-8b8a-4223-b77b-468e81a68d76" providerId="AD" clId="Web-{D72F8C35-7EBA-4E9F-A9A2-FDA5188F3EA3}" dt="2024-04-18T05:29:56.537" v="334"/>
          <ac:spMkLst>
            <pc:docMk/>
            <pc:sldMk cId="2710638587" sldId="273"/>
            <ac:spMk id="10" creationId="{A3F395A2-2B64-4749-BD93-2F159C7E1FB5}"/>
          </ac:spMkLst>
        </pc:spChg>
        <pc:spChg chg="add">
          <ac:chgData name="Pathak, Sharwari" userId="S::sxp5519@mavs.uta.edu::6d9fbd9c-8b8a-4223-b77b-468e81a68d76" providerId="AD" clId="Web-{D72F8C35-7EBA-4E9F-A9A2-FDA5188F3EA3}" dt="2024-04-18T05:29:56.537" v="334"/>
          <ac:spMkLst>
            <pc:docMk/>
            <pc:sldMk cId="2710638587" sldId="273"/>
            <ac:spMk id="12" creationId="{5CF0135B-EAB8-4CA0-896C-2D897ECD28BC}"/>
          </ac:spMkLst>
        </pc:spChg>
        <pc:spChg chg="add">
          <ac:chgData name="Pathak, Sharwari" userId="S::sxp5519@mavs.uta.edu::6d9fbd9c-8b8a-4223-b77b-468e81a68d76" providerId="AD" clId="Web-{D72F8C35-7EBA-4E9F-A9A2-FDA5188F3EA3}" dt="2024-04-18T05:29:56.537" v="334"/>
          <ac:spMkLst>
            <pc:docMk/>
            <pc:sldMk cId="2710638587" sldId="273"/>
            <ac:spMk id="14" creationId="{92C3387C-D24F-4737-8A37-1DC5CFF09CFA}"/>
          </ac:spMkLst>
        </pc:spChg>
        <pc:spChg chg="add del mod">
          <ac:chgData name="Pathak, Sharwari" userId="S::sxp5519@mavs.uta.edu::6d9fbd9c-8b8a-4223-b77b-468e81a68d76" providerId="AD" clId="Web-{D72F8C35-7EBA-4E9F-A9A2-FDA5188F3EA3}" dt="2024-04-18T05:43:03.617" v="665"/>
          <ac:spMkLst>
            <pc:docMk/>
            <pc:sldMk cId="2710638587" sldId="273"/>
            <ac:spMk id="1413" creationId="{CB55457A-2B63-8232-545A-E222211EB2E8}"/>
          </ac:spMkLst>
        </pc:spChg>
        <pc:spChg chg="add del mod">
          <ac:chgData name="Pathak, Sharwari" userId="S::sxp5519@mavs.uta.edu::6d9fbd9c-8b8a-4223-b77b-468e81a68d76" providerId="AD" clId="Web-{D72F8C35-7EBA-4E9F-A9A2-FDA5188F3EA3}" dt="2024-04-18T05:43:03.617" v="664"/>
          <ac:spMkLst>
            <pc:docMk/>
            <pc:sldMk cId="2710638587" sldId="273"/>
            <ac:spMk id="1415" creationId="{EA5B1777-CC72-BA0E-ED0D-D6FB01728F8A}"/>
          </ac:spMkLst>
        </pc:spChg>
        <pc:spChg chg="add del mod">
          <ac:chgData name="Pathak, Sharwari" userId="S::sxp5519@mavs.uta.edu::6d9fbd9c-8b8a-4223-b77b-468e81a68d76" providerId="AD" clId="Web-{D72F8C35-7EBA-4E9F-A9A2-FDA5188F3EA3}" dt="2024-04-18T05:43:35.462" v="674"/>
          <ac:spMkLst>
            <pc:docMk/>
            <pc:sldMk cId="2710638587" sldId="273"/>
            <ac:spMk id="1425" creationId="{F6A004F1-88CD-DDB0-8D46-A121414B33BB}"/>
          </ac:spMkLst>
        </pc:spChg>
        <pc:spChg chg="add mod">
          <ac:chgData name="Pathak, Sharwari" userId="S::sxp5519@mavs.uta.edu::6d9fbd9c-8b8a-4223-b77b-468e81a68d76" providerId="AD" clId="Web-{D72F8C35-7EBA-4E9F-A9A2-FDA5188F3EA3}" dt="2024-04-18T05:43:18.712" v="672"/>
          <ac:spMkLst>
            <pc:docMk/>
            <pc:sldMk cId="2710638587" sldId="273"/>
            <ac:spMk id="1431" creationId="{09802A3C-7306-061A-75B2-1A2F526E6068}"/>
          </ac:spMkLst>
        </pc:spChg>
        <pc:graphicFrameChg chg="add del mod modGraphic">
          <ac:chgData name="Pathak, Sharwari" userId="S::sxp5519@mavs.uta.edu::6d9fbd9c-8b8a-4223-b77b-468e81a68d76" providerId="AD" clId="Web-{D72F8C35-7EBA-4E9F-A9A2-FDA5188F3EA3}" dt="2024-04-18T05:45:39.342" v="686"/>
          <ac:graphicFrameMkLst>
            <pc:docMk/>
            <pc:sldMk cId="2710638587" sldId="273"/>
            <ac:graphicFrameMk id="4" creationId="{2A1E158F-4FC7-EC4D-CDD6-BACA12506F0C}"/>
          </ac:graphicFrameMkLst>
        </pc:graphicFrameChg>
        <pc:graphicFrameChg chg="add del mod modGraphic">
          <ac:chgData name="Pathak, Sharwari" userId="S::sxp5519@mavs.uta.edu::6d9fbd9c-8b8a-4223-b77b-468e81a68d76" providerId="AD" clId="Web-{D72F8C35-7EBA-4E9F-A9A2-FDA5188F3EA3}" dt="2024-04-18T05:31:13.571" v="337"/>
          <ac:graphicFrameMkLst>
            <pc:docMk/>
            <pc:sldMk cId="2710638587" sldId="273"/>
            <ac:graphicFrameMk id="4" creationId="{E45750A2-8346-70A8-1C16-FE9E8F7F8C4F}"/>
          </ac:graphicFrameMkLst>
        </pc:graphicFrameChg>
      </pc:sldChg>
    </pc:docChg>
  </pc:docChgLst>
  <pc:docChgLst>
    <pc:chgData name="Anjanappa, Vinutha" userId="S::vxa7283@mavs.uta.edu::a0751425-7db6-42c6-b6e2-c3935bffea6a" providerId="AD" clId="Web-{95F98C59-C656-AAB5-CB78-B8EEAC5FC11D}"/>
    <pc:docChg chg="modSld">
      <pc:chgData name="Anjanappa, Vinutha" userId="S::vxa7283@mavs.uta.edu::a0751425-7db6-42c6-b6e2-c3935bffea6a" providerId="AD" clId="Web-{95F98C59-C656-AAB5-CB78-B8EEAC5FC11D}" dt="2024-04-18T17:45:25.251" v="6" actId="20577"/>
      <pc:docMkLst>
        <pc:docMk/>
      </pc:docMkLst>
      <pc:sldChg chg="modSp">
        <pc:chgData name="Anjanappa, Vinutha" userId="S::vxa7283@mavs.uta.edu::a0751425-7db6-42c6-b6e2-c3935bffea6a" providerId="AD" clId="Web-{95F98C59-C656-AAB5-CB78-B8EEAC5FC11D}" dt="2024-04-18T17:43:44.468" v="2" actId="20577"/>
        <pc:sldMkLst>
          <pc:docMk/>
          <pc:sldMk cId="3326398909" sldId="256"/>
        </pc:sldMkLst>
        <pc:spChg chg="mod">
          <ac:chgData name="Anjanappa, Vinutha" userId="S::vxa7283@mavs.uta.edu::a0751425-7db6-42c6-b6e2-c3935bffea6a" providerId="AD" clId="Web-{95F98C59-C656-AAB5-CB78-B8EEAC5FC11D}" dt="2024-04-18T17:43:44.468" v="2" actId="20577"/>
          <ac:spMkLst>
            <pc:docMk/>
            <pc:sldMk cId="3326398909" sldId="256"/>
            <ac:spMk id="7" creationId="{7EFF864C-A043-9056-EE3E-EA7DED2BD37C}"/>
          </ac:spMkLst>
        </pc:spChg>
      </pc:sldChg>
      <pc:sldChg chg="modSp">
        <pc:chgData name="Anjanappa, Vinutha" userId="S::vxa7283@mavs.uta.edu::a0751425-7db6-42c6-b6e2-c3935bffea6a" providerId="AD" clId="Web-{95F98C59-C656-AAB5-CB78-B8EEAC5FC11D}" dt="2024-04-18T17:45:13.689" v="5" actId="14100"/>
        <pc:sldMkLst>
          <pc:docMk/>
          <pc:sldMk cId="647820693" sldId="269"/>
        </pc:sldMkLst>
        <pc:spChg chg="mod">
          <ac:chgData name="Anjanappa, Vinutha" userId="S::vxa7283@mavs.uta.edu::a0751425-7db6-42c6-b6e2-c3935bffea6a" providerId="AD" clId="Web-{95F98C59-C656-AAB5-CB78-B8EEAC5FC11D}" dt="2024-04-18T17:45:13.689" v="5" actId="14100"/>
          <ac:spMkLst>
            <pc:docMk/>
            <pc:sldMk cId="647820693" sldId="269"/>
            <ac:spMk id="3" creationId="{AD4026AC-20FF-0520-81D5-8F0A6D0E861A}"/>
          </ac:spMkLst>
        </pc:spChg>
      </pc:sldChg>
      <pc:sldChg chg="modSp">
        <pc:chgData name="Anjanappa, Vinutha" userId="S::vxa7283@mavs.uta.edu::a0751425-7db6-42c6-b6e2-c3935bffea6a" providerId="AD" clId="Web-{95F98C59-C656-AAB5-CB78-B8EEAC5FC11D}" dt="2024-04-18T17:45:25.251" v="6" actId="20577"/>
        <pc:sldMkLst>
          <pc:docMk/>
          <pc:sldMk cId="2919472153" sldId="270"/>
        </pc:sldMkLst>
        <pc:spChg chg="mod">
          <ac:chgData name="Anjanappa, Vinutha" userId="S::vxa7283@mavs.uta.edu::a0751425-7db6-42c6-b6e2-c3935bffea6a" providerId="AD" clId="Web-{95F98C59-C656-AAB5-CB78-B8EEAC5FC11D}" dt="2024-04-18T17:45:25.251" v="6" actId="20577"/>
          <ac:spMkLst>
            <pc:docMk/>
            <pc:sldMk cId="2919472153" sldId="270"/>
            <ac:spMk id="5" creationId="{71B35583-060D-524A-089A-3B1A99075422}"/>
          </ac:spMkLst>
        </pc:spChg>
      </pc:sldChg>
    </pc:docChg>
  </pc:docChgLst>
  <pc:docChgLst>
    <pc:chgData name="Tarique, Kashish" userId="S::kxt7068@mavs.uta.edu::52da3aba-4cf1-42d8-8738-df33fccaa101" providerId="AD" clId="Web-{1D165C14-B228-5D4A-DDAB-37FDF9335E95}"/>
    <pc:docChg chg="modSld">
      <pc:chgData name="Tarique, Kashish" userId="S::kxt7068@mavs.uta.edu::52da3aba-4cf1-42d8-8738-df33fccaa101" providerId="AD" clId="Web-{1D165C14-B228-5D4A-DDAB-37FDF9335E95}" dt="2024-04-18T17:45:18.635" v="5" actId="1076"/>
      <pc:docMkLst>
        <pc:docMk/>
      </pc:docMkLst>
      <pc:sldChg chg="addSp delSp modSp">
        <pc:chgData name="Tarique, Kashish" userId="S::kxt7068@mavs.uta.edu::52da3aba-4cf1-42d8-8738-df33fccaa101" providerId="AD" clId="Web-{1D165C14-B228-5D4A-DDAB-37FDF9335E95}" dt="2024-04-18T17:29:52.771" v="1"/>
        <pc:sldMkLst>
          <pc:docMk/>
          <pc:sldMk cId="3479340735" sldId="260"/>
        </pc:sldMkLst>
        <pc:spChg chg="mod">
          <ac:chgData name="Tarique, Kashish" userId="S::kxt7068@mavs.uta.edu::52da3aba-4cf1-42d8-8738-df33fccaa101" providerId="AD" clId="Web-{1D165C14-B228-5D4A-DDAB-37FDF9335E95}" dt="2024-04-18T17:29:52.771" v="1"/>
          <ac:spMkLst>
            <pc:docMk/>
            <pc:sldMk cId="3479340735" sldId="260"/>
            <ac:spMk id="4" creationId="{665A2ED6-25EC-BEC8-9AA2-222C9F104F57}"/>
          </ac:spMkLst>
        </pc:spChg>
        <pc:spChg chg="mod">
          <ac:chgData name="Tarique, Kashish" userId="S::kxt7068@mavs.uta.edu::52da3aba-4cf1-42d8-8738-df33fccaa101" providerId="AD" clId="Web-{1D165C14-B228-5D4A-DDAB-37FDF9335E95}" dt="2024-04-18T17:29:52.771" v="1"/>
          <ac:spMkLst>
            <pc:docMk/>
            <pc:sldMk cId="3479340735" sldId="260"/>
            <ac:spMk id="68" creationId="{813F2489-4EAF-17F1-3307-7C0EE8F372EC}"/>
          </ac:spMkLst>
        </pc:spChg>
        <pc:spChg chg="add del">
          <ac:chgData name="Tarique, Kashish" userId="S::kxt7068@mavs.uta.edu::52da3aba-4cf1-42d8-8738-df33fccaa101" providerId="AD" clId="Web-{1D165C14-B228-5D4A-DDAB-37FDF9335E95}" dt="2024-04-18T17:29:52.771" v="1"/>
          <ac:spMkLst>
            <pc:docMk/>
            <pc:sldMk cId="3479340735" sldId="260"/>
            <ac:spMk id="154" creationId="{F13C74B1-5B17-4795-BED0-7140497B445A}"/>
          </ac:spMkLst>
        </pc:spChg>
        <pc:spChg chg="add del">
          <ac:chgData name="Tarique, Kashish" userId="S::kxt7068@mavs.uta.edu::52da3aba-4cf1-42d8-8738-df33fccaa101" providerId="AD" clId="Web-{1D165C14-B228-5D4A-DDAB-37FDF9335E95}" dt="2024-04-18T17:29:52.771" v="1"/>
          <ac:spMkLst>
            <pc:docMk/>
            <pc:sldMk cId="3479340735" sldId="260"/>
            <ac:spMk id="156" creationId="{D4974D33-8DC5-464E-8C6D-BE58F0669C17}"/>
          </ac:spMkLst>
        </pc:spChg>
        <pc:spChg chg="add del">
          <ac:chgData name="Tarique, Kashish" userId="S::kxt7068@mavs.uta.edu::52da3aba-4cf1-42d8-8738-df33fccaa101" providerId="AD" clId="Web-{1D165C14-B228-5D4A-DDAB-37FDF9335E95}" dt="2024-04-18T17:29:52.771" v="1"/>
          <ac:spMkLst>
            <pc:docMk/>
            <pc:sldMk cId="3479340735" sldId="260"/>
            <ac:spMk id="161" creationId="{04812C46-200A-4DEB-A05E-3ED6C68C2387}"/>
          </ac:spMkLst>
        </pc:spChg>
        <pc:spChg chg="add del">
          <ac:chgData name="Tarique, Kashish" userId="S::kxt7068@mavs.uta.edu::52da3aba-4cf1-42d8-8738-df33fccaa101" providerId="AD" clId="Web-{1D165C14-B228-5D4A-DDAB-37FDF9335E95}" dt="2024-04-18T17:29:52.771" v="1"/>
          <ac:spMkLst>
            <pc:docMk/>
            <pc:sldMk cId="3479340735" sldId="260"/>
            <ac:spMk id="163" creationId="{D1EA859B-E555-4109-94F3-6700E046E008}"/>
          </ac:spMkLst>
        </pc:spChg>
        <pc:picChg chg="mod ord">
          <ac:chgData name="Tarique, Kashish" userId="S::kxt7068@mavs.uta.edu::52da3aba-4cf1-42d8-8738-df33fccaa101" providerId="AD" clId="Web-{1D165C14-B228-5D4A-DDAB-37FDF9335E95}" dt="2024-04-18T17:29:52.771" v="1"/>
          <ac:picMkLst>
            <pc:docMk/>
            <pc:sldMk cId="3479340735" sldId="260"/>
            <ac:picMk id="22" creationId="{9716A0D6-98BE-8ED9-3818-2B2EE8642E04}"/>
          </ac:picMkLst>
        </pc:picChg>
      </pc:sldChg>
      <pc:sldChg chg="modSp">
        <pc:chgData name="Tarique, Kashish" userId="S::kxt7068@mavs.uta.edu::52da3aba-4cf1-42d8-8738-df33fccaa101" providerId="AD" clId="Web-{1D165C14-B228-5D4A-DDAB-37FDF9335E95}" dt="2024-04-18T17:44:13.742" v="2" actId="14100"/>
        <pc:sldMkLst>
          <pc:docMk/>
          <pc:sldMk cId="726406043" sldId="268"/>
        </pc:sldMkLst>
        <pc:picChg chg="mod">
          <ac:chgData name="Tarique, Kashish" userId="S::kxt7068@mavs.uta.edu::52da3aba-4cf1-42d8-8738-df33fccaa101" providerId="AD" clId="Web-{1D165C14-B228-5D4A-DDAB-37FDF9335E95}" dt="2024-04-18T17:44:13.742" v="2" actId="14100"/>
          <ac:picMkLst>
            <pc:docMk/>
            <pc:sldMk cId="726406043" sldId="268"/>
            <ac:picMk id="11" creationId="{F57F0F09-8478-C00F-3537-132D0B768D31}"/>
          </ac:picMkLst>
        </pc:picChg>
      </pc:sldChg>
      <pc:sldChg chg="modSp">
        <pc:chgData name="Tarique, Kashish" userId="S::kxt7068@mavs.uta.edu::52da3aba-4cf1-42d8-8738-df33fccaa101" providerId="AD" clId="Web-{1D165C14-B228-5D4A-DDAB-37FDF9335E95}" dt="2024-04-18T17:45:18.635" v="5" actId="1076"/>
        <pc:sldMkLst>
          <pc:docMk/>
          <pc:sldMk cId="2919472153" sldId="270"/>
        </pc:sldMkLst>
        <pc:picChg chg="mod">
          <ac:chgData name="Tarique, Kashish" userId="S::kxt7068@mavs.uta.edu::52da3aba-4cf1-42d8-8738-df33fccaa101" providerId="AD" clId="Web-{1D165C14-B228-5D4A-DDAB-37FDF9335E95}" dt="2024-04-18T17:45:18.635" v="5" actId="1076"/>
          <ac:picMkLst>
            <pc:docMk/>
            <pc:sldMk cId="2919472153" sldId="270"/>
            <ac:picMk id="6" creationId="{DBA32CB9-40A7-32DF-5665-AA20C1452436}"/>
          </ac:picMkLst>
        </pc:picChg>
      </pc:sldChg>
    </pc:docChg>
  </pc:docChgLst>
  <pc:docChgLst>
    <pc:chgData name="Anjanappa, Vinutha" userId="S::vxa7283@mavs.uta.edu::a0751425-7db6-42c6-b6e2-c3935bffea6a" providerId="AD" clId="Web-{A6E406EF-DC8C-5F87-572D-B52FE7405F9A}"/>
    <pc:docChg chg="modSld">
      <pc:chgData name="Anjanappa, Vinutha" userId="S::vxa7283@mavs.uta.edu::a0751425-7db6-42c6-b6e2-c3935bffea6a" providerId="AD" clId="Web-{A6E406EF-DC8C-5F87-572D-B52FE7405F9A}" dt="2024-04-18T06:33:47.692" v="117" actId="20577"/>
      <pc:docMkLst>
        <pc:docMk/>
      </pc:docMkLst>
      <pc:sldChg chg="addSp delSp modSp">
        <pc:chgData name="Anjanappa, Vinutha" userId="S::vxa7283@mavs.uta.edu::a0751425-7db6-42c6-b6e2-c3935bffea6a" providerId="AD" clId="Web-{A6E406EF-DC8C-5F87-572D-B52FE7405F9A}" dt="2024-04-18T06:33:47.692" v="117" actId="20577"/>
        <pc:sldMkLst>
          <pc:docMk/>
          <pc:sldMk cId="3326398909" sldId="256"/>
        </pc:sldMkLst>
        <pc:spChg chg="mod">
          <ac:chgData name="Anjanappa, Vinutha" userId="S::vxa7283@mavs.uta.edu::a0751425-7db6-42c6-b6e2-c3935bffea6a" providerId="AD" clId="Web-{A6E406EF-DC8C-5F87-572D-B52FE7405F9A}" dt="2024-04-18T06:31:08.577" v="113"/>
          <ac:spMkLst>
            <pc:docMk/>
            <pc:sldMk cId="3326398909" sldId="256"/>
            <ac:spMk id="2" creationId="{1A3D0893-86A8-96B7-3234-07A0EE11155C}"/>
          </ac:spMkLst>
        </pc:spChg>
        <pc:spChg chg="mod">
          <ac:chgData name="Anjanappa, Vinutha" userId="S::vxa7283@mavs.uta.edu::a0751425-7db6-42c6-b6e2-c3935bffea6a" providerId="AD" clId="Web-{A6E406EF-DC8C-5F87-572D-B52FE7405F9A}" dt="2024-04-18T06:31:08.577" v="113"/>
          <ac:spMkLst>
            <pc:docMk/>
            <pc:sldMk cId="3326398909" sldId="256"/>
            <ac:spMk id="4" creationId="{85C7E9FD-FB52-B9C9-066C-7C699AD755A2}"/>
          </ac:spMkLst>
        </pc:spChg>
        <pc:spChg chg="mod">
          <ac:chgData name="Anjanappa, Vinutha" userId="S::vxa7283@mavs.uta.edu::a0751425-7db6-42c6-b6e2-c3935bffea6a" providerId="AD" clId="Web-{A6E406EF-DC8C-5F87-572D-B52FE7405F9A}" dt="2024-04-18T06:33:47.692" v="117" actId="20577"/>
          <ac:spMkLst>
            <pc:docMk/>
            <pc:sldMk cId="3326398909" sldId="256"/>
            <ac:spMk id="5" creationId="{087580B2-EDDA-E9D3-CCDC-9A279EFDBD6B}"/>
          </ac:spMkLst>
        </pc:spChg>
        <pc:spChg chg="mod">
          <ac:chgData name="Anjanappa, Vinutha" userId="S::vxa7283@mavs.uta.edu::a0751425-7db6-42c6-b6e2-c3935bffea6a" providerId="AD" clId="Web-{A6E406EF-DC8C-5F87-572D-B52FE7405F9A}" dt="2024-04-18T06:31:08.577" v="113"/>
          <ac:spMkLst>
            <pc:docMk/>
            <pc:sldMk cId="3326398909" sldId="256"/>
            <ac:spMk id="7" creationId="{7EFF864C-A043-9056-EE3E-EA7DED2BD37C}"/>
          </ac:spMkLst>
        </pc:spChg>
        <pc:spChg chg="add del">
          <ac:chgData name="Anjanappa, Vinutha" userId="S::vxa7283@mavs.uta.edu::a0751425-7db6-42c6-b6e2-c3935bffea6a" providerId="AD" clId="Web-{A6E406EF-DC8C-5F87-572D-B52FE7405F9A}" dt="2024-04-18T06:29:27.715" v="95"/>
          <ac:spMkLst>
            <pc:docMk/>
            <pc:sldMk cId="3326398909" sldId="256"/>
            <ac:spMk id="9" creationId="{2B97F24A-32CE-4C1C-A50D-3016B394DCFB}"/>
          </ac:spMkLst>
        </pc:spChg>
        <pc:spChg chg="add del">
          <ac:chgData name="Anjanappa, Vinutha" userId="S::vxa7283@mavs.uta.edu::a0751425-7db6-42c6-b6e2-c3935bffea6a" providerId="AD" clId="Web-{A6E406EF-DC8C-5F87-572D-B52FE7405F9A}" dt="2024-04-18T06:29:27.715" v="95"/>
          <ac:spMkLst>
            <pc:docMk/>
            <pc:sldMk cId="3326398909" sldId="256"/>
            <ac:spMk id="10" creationId="{CD8B4F24-440B-49E9-B85D-733523DC064B}"/>
          </ac:spMkLst>
        </pc:spChg>
        <pc:spChg chg="add del">
          <ac:chgData name="Anjanappa, Vinutha" userId="S::vxa7283@mavs.uta.edu::a0751425-7db6-42c6-b6e2-c3935bffea6a" providerId="AD" clId="Web-{A6E406EF-DC8C-5F87-572D-B52FE7405F9A}" dt="2024-04-18T06:31:08.577" v="113"/>
          <ac:spMkLst>
            <pc:docMk/>
            <pc:sldMk cId="3326398909" sldId="256"/>
            <ac:spMk id="11" creationId="{7005C616-6139-47B3-BF77-59176F3C8745}"/>
          </ac:spMkLst>
        </pc:spChg>
        <pc:spChg chg="add del">
          <ac:chgData name="Anjanappa, Vinutha" userId="S::vxa7283@mavs.uta.edu::a0751425-7db6-42c6-b6e2-c3935bffea6a" providerId="AD" clId="Web-{A6E406EF-DC8C-5F87-572D-B52FE7405F9A}" dt="2024-04-18T06:31:08.577" v="113"/>
          <ac:spMkLst>
            <pc:docMk/>
            <pc:sldMk cId="3326398909" sldId="256"/>
            <ac:spMk id="15" creationId="{93C59B8F-AEFF-4D3A-BA0E-3C43111987AE}"/>
          </ac:spMkLst>
        </pc:spChg>
        <pc:spChg chg="add del">
          <ac:chgData name="Anjanappa, Vinutha" userId="S::vxa7283@mavs.uta.edu::a0751425-7db6-42c6-b6e2-c3935bffea6a" providerId="AD" clId="Web-{A6E406EF-DC8C-5F87-572D-B52FE7405F9A}" dt="2024-04-18T06:31:08.577" v="113"/>
          <ac:spMkLst>
            <pc:docMk/>
            <pc:sldMk cId="3326398909" sldId="256"/>
            <ac:spMk id="17" creationId="{E042CD37-C859-44CD-853E-5A3427DDB9C0}"/>
          </ac:spMkLst>
        </pc:spChg>
        <pc:picChg chg="mod">
          <ac:chgData name="Anjanappa, Vinutha" userId="S::vxa7283@mavs.uta.edu::a0751425-7db6-42c6-b6e2-c3935bffea6a" providerId="AD" clId="Web-{A6E406EF-DC8C-5F87-572D-B52FE7405F9A}" dt="2024-04-18T06:31:08.577" v="113"/>
          <ac:picMkLst>
            <pc:docMk/>
            <pc:sldMk cId="3326398909" sldId="256"/>
            <ac:picMk id="6" creationId="{A39B3E3E-F632-5331-BE48-78D854FBEAC3}"/>
          </ac:picMkLst>
        </pc:picChg>
        <pc:picChg chg="add del">
          <ac:chgData name="Anjanappa, Vinutha" userId="S::vxa7283@mavs.uta.edu::a0751425-7db6-42c6-b6e2-c3935bffea6a" providerId="AD" clId="Web-{A6E406EF-DC8C-5F87-572D-B52FE7405F9A}" dt="2024-04-18T06:31:08.577" v="113"/>
          <ac:picMkLst>
            <pc:docMk/>
            <pc:sldMk cId="3326398909" sldId="256"/>
            <ac:picMk id="13" creationId="{49882614-11C4-4368-9534-6EBAC3488C70}"/>
          </ac:picMkLst>
        </pc:picChg>
      </pc:sldChg>
      <pc:sldChg chg="addSp modSp">
        <pc:chgData name="Anjanappa, Vinutha" userId="S::vxa7283@mavs.uta.edu::a0751425-7db6-42c6-b6e2-c3935bffea6a" providerId="AD" clId="Web-{A6E406EF-DC8C-5F87-572D-B52FE7405F9A}" dt="2024-04-18T06:31:51.376" v="114" actId="14100"/>
        <pc:sldMkLst>
          <pc:docMk/>
          <pc:sldMk cId="3295894153" sldId="258"/>
        </pc:sldMkLst>
        <pc:spChg chg="mod">
          <ac:chgData name="Anjanappa, Vinutha" userId="S::vxa7283@mavs.uta.edu::a0751425-7db6-42c6-b6e2-c3935bffea6a" providerId="AD" clId="Web-{A6E406EF-DC8C-5F87-572D-B52FE7405F9A}" dt="2024-04-18T06:31:51.376" v="114" actId="14100"/>
          <ac:spMkLst>
            <pc:docMk/>
            <pc:sldMk cId="3295894153" sldId="258"/>
            <ac:spMk id="3" creationId="{7790951B-3611-A45E-48FB-92C8FD04EE07}"/>
          </ac:spMkLst>
        </pc:spChg>
        <pc:spChg chg="mod ord">
          <ac:chgData name="Anjanappa, Vinutha" userId="S::vxa7283@mavs.uta.edu::a0751425-7db6-42c6-b6e2-c3935bffea6a" providerId="AD" clId="Web-{A6E406EF-DC8C-5F87-572D-B52FE7405F9A}" dt="2024-04-18T06:30:09.013" v="102" actId="20577"/>
          <ac:spMkLst>
            <pc:docMk/>
            <pc:sldMk cId="3295894153" sldId="258"/>
            <ac:spMk id="5" creationId="{F1845C0F-7B9F-9A1B-3F10-AEE334A0C712}"/>
          </ac:spMkLst>
        </pc:spChg>
        <pc:spChg chg="add">
          <ac:chgData name="Anjanappa, Vinutha" userId="S::vxa7283@mavs.uta.edu::a0751425-7db6-42c6-b6e2-c3935bffea6a" providerId="AD" clId="Web-{A6E406EF-DC8C-5F87-572D-B52FE7405F9A}" dt="2024-04-18T06:29:37.418" v="96"/>
          <ac:spMkLst>
            <pc:docMk/>
            <pc:sldMk cId="3295894153" sldId="258"/>
            <ac:spMk id="10" creationId="{45D37F4E-DDB4-456B-97E0-9937730A039F}"/>
          </ac:spMkLst>
        </pc:spChg>
        <pc:spChg chg="add">
          <ac:chgData name="Anjanappa, Vinutha" userId="S::vxa7283@mavs.uta.edu::a0751425-7db6-42c6-b6e2-c3935bffea6a" providerId="AD" clId="Web-{A6E406EF-DC8C-5F87-572D-B52FE7405F9A}" dt="2024-04-18T06:29:37.418" v="96"/>
          <ac:spMkLst>
            <pc:docMk/>
            <pc:sldMk cId="3295894153" sldId="258"/>
            <ac:spMk id="12" creationId="{B2DD41CD-8F47-4F56-AD12-4E2FF7696987}"/>
          </ac:spMkLst>
        </pc:spChg>
        <pc:picChg chg="mod">
          <ac:chgData name="Anjanappa, Vinutha" userId="S::vxa7283@mavs.uta.edu::a0751425-7db6-42c6-b6e2-c3935bffea6a" providerId="AD" clId="Web-{A6E406EF-DC8C-5F87-572D-B52FE7405F9A}" dt="2024-04-18T06:29:37.418" v="96"/>
          <ac:picMkLst>
            <pc:docMk/>
            <pc:sldMk cId="3295894153" sldId="258"/>
            <ac:picMk id="4" creationId="{16541442-BCF2-0632-4415-6C7CAE5487F5}"/>
          </ac:picMkLst>
        </pc:picChg>
      </pc:sldChg>
      <pc:sldChg chg="modSp">
        <pc:chgData name="Anjanappa, Vinutha" userId="S::vxa7283@mavs.uta.edu::a0751425-7db6-42c6-b6e2-c3935bffea6a" providerId="AD" clId="Web-{A6E406EF-DC8C-5F87-572D-B52FE7405F9A}" dt="2024-04-18T06:17:43.393" v="4" actId="1076"/>
        <pc:sldMkLst>
          <pc:docMk/>
          <pc:sldMk cId="1315527709" sldId="259"/>
        </pc:sldMkLst>
        <pc:spChg chg="mod">
          <ac:chgData name="Anjanappa, Vinutha" userId="S::vxa7283@mavs.uta.edu::a0751425-7db6-42c6-b6e2-c3935bffea6a" providerId="AD" clId="Web-{A6E406EF-DC8C-5F87-572D-B52FE7405F9A}" dt="2024-04-18T06:17:43.393" v="4" actId="1076"/>
          <ac:spMkLst>
            <pc:docMk/>
            <pc:sldMk cId="1315527709" sldId="259"/>
            <ac:spMk id="3" creationId="{F08FDA71-84A4-2C8A-80CE-E9C6BCFD42A4}"/>
          </ac:spMkLst>
        </pc:spChg>
      </pc:sldChg>
      <pc:sldChg chg="modSp">
        <pc:chgData name="Anjanappa, Vinutha" userId="S::vxa7283@mavs.uta.edu::a0751425-7db6-42c6-b6e2-c3935bffea6a" providerId="AD" clId="Web-{A6E406EF-DC8C-5F87-572D-B52FE7405F9A}" dt="2024-04-18T06:28:39.510" v="93" actId="20577"/>
        <pc:sldMkLst>
          <pc:docMk/>
          <pc:sldMk cId="3479340735" sldId="260"/>
        </pc:sldMkLst>
        <pc:spChg chg="mod">
          <ac:chgData name="Anjanappa, Vinutha" userId="S::vxa7283@mavs.uta.edu::a0751425-7db6-42c6-b6e2-c3935bffea6a" providerId="AD" clId="Web-{A6E406EF-DC8C-5F87-572D-B52FE7405F9A}" dt="2024-04-18T06:28:39.510" v="93" actId="20577"/>
          <ac:spMkLst>
            <pc:docMk/>
            <pc:sldMk cId="3479340735" sldId="260"/>
            <ac:spMk id="68" creationId="{813F2489-4EAF-17F1-3307-7C0EE8F372EC}"/>
          </ac:spMkLst>
        </pc:spChg>
      </pc:sldChg>
      <pc:sldChg chg="modSp">
        <pc:chgData name="Anjanappa, Vinutha" userId="S::vxa7283@mavs.uta.edu::a0751425-7db6-42c6-b6e2-c3935bffea6a" providerId="AD" clId="Web-{A6E406EF-DC8C-5F87-572D-B52FE7405F9A}" dt="2024-04-18T06:18:15.332" v="9" actId="1076"/>
        <pc:sldMkLst>
          <pc:docMk/>
          <pc:sldMk cId="1310731382" sldId="261"/>
        </pc:sldMkLst>
        <pc:spChg chg="mod">
          <ac:chgData name="Anjanappa, Vinutha" userId="S::vxa7283@mavs.uta.edu::a0751425-7db6-42c6-b6e2-c3935bffea6a" providerId="AD" clId="Web-{A6E406EF-DC8C-5F87-572D-B52FE7405F9A}" dt="2024-04-18T06:18:15.332" v="9" actId="1076"/>
          <ac:spMkLst>
            <pc:docMk/>
            <pc:sldMk cId="1310731382" sldId="261"/>
            <ac:spMk id="4" creationId="{C7DEE3F0-25AD-1A3F-8533-8FC3B7102D1E}"/>
          </ac:spMkLst>
        </pc:spChg>
        <pc:spChg chg="mod">
          <ac:chgData name="Anjanappa, Vinutha" userId="S::vxa7283@mavs.uta.edu::a0751425-7db6-42c6-b6e2-c3935bffea6a" providerId="AD" clId="Web-{A6E406EF-DC8C-5F87-572D-B52FE7405F9A}" dt="2024-04-18T06:18:05.878" v="7" actId="1076"/>
          <ac:spMkLst>
            <pc:docMk/>
            <pc:sldMk cId="1310731382" sldId="261"/>
            <ac:spMk id="1749" creationId="{19CCE174-B07D-9FB1-9C8A-1A71EFB3D4A8}"/>
          </ac:spMkLst>
        </pc:spChg>
        <pc:spChg chg="mod">
          <ac:chgData name="Anjanappa, Vinutha" userId="S::vxa7283@mavs.uta.edu::a0751425-7db6-42c6-b6e2-c3935bffea6a" providerId="AD" clId="Web-{A6E406EF-DC8C-5F87-572D-B52FE7405F9A}" dt="2024-04-18T06:18:10.457" v="8" actId="1076"/>
          <ac:spMkLst>
            <pc:docMk/>
            <pc:sldMk cId="1310731382" sldId="261"/>
            <ac:spMk id="1750" creationId="{BF090FD9-5752-0CE7-5AE6-B3869AAFC4A7}"/>
          </ac:spMkLst>
        </pc:spChg>
      </pc:sldChg>
      <pc:sldChg chg="addSp delSp modSp">
        <pc:chgData name="Anjanappa, Vinutha" userId="S::vxa7283@mavs.uta.edu::a0751425-7db6-42c6-b6e2-c3935bffea6a" providerId="AD" clId="Web-{A6E406EF-DC8C-5F87-572D-B52FE7405F9A}" dt="2024-04-18T06:32:21.596" v="115" actId="14100"/>
        <pc:sldMkLst>
          <pc:docMk/>
          <pc:sldMk cId="726406043" sldId="268"/>
        </pc:sldMkLst>
        <pc:spChg chg="mod">
          <ac:chgData name="Anjanappa, Vinutha" userId="S::vxa7283@mavs.uta.edu::a0751425-7db6-42c6-b6e2-c3935bffea6a" providerId="AD" clId="Web-{A6E406EF-DC8C-5F87-572D-B52FE7405F9A}" dt="2024-04-18T06:23:03.889" v="46" actId="1076"/>
          <ac:spMkLst>
            <pc:docMk/>
            <pc:sldMk cId="726406043" sldId="268"/>
            <ac:spMk id="2" creationId="{6194CF15-3876-13AB-9AF5-B9C6835673E7}"/>
          </ac:spMkLst>
        </pc:spChg>
        <pc:spChg chg="ord">
          <ac:chgData name="Anjanappa, Vinutha" userId="S::vxa7283@mavs.uta.edu::a0751425-7db6-42c6-b6e2-c3935bffea6a" providerId="AD" clId="Web-{A6E406EF-DC8C-5F87-572D-B52FE7405F9A}" dt="2024-04-18T06:21:29.807" v="32"/>
          <ac:spMkLst>
            <pc:docMk/>
            <pc:sldMk cId="726406043" sldId="268"/>
            <ac:spMk id="7" creationId="{E7100817-239A-6769-E5AE-B6DCCAD1C88A}"/>
          </ac:spMkLst>
        </pc:spChg>
        <pc:spChg chg="mod">
          <ac:chgData name="Anjanappa, Vinutha" userId="S::vxa7283@mavs.uta.edu::a0751425-7db6-42c6-b6e2-c3935bffea6a" providerId="AD" clId="Web-{A6E406EF-DC8C-5F87-572D-B52FE7405F9A}" dt="2024-04-18T06:32:21.596" v="115" actId="14100"/>
          <ac:spMkLst>
            <pc:docMk/>
            <pc:sldMk cId="726406043" sldId="268"/>
            <ac:spMk id="112" creationId="{67EE450D-F48D-852E-F86B-7C45E1C41F48}"/>
          </ac:spMkLst>
        </pc:spChg>
        <pc:spChg chg="add del">
          <ac:chgData name="Anjanappa, Vinutha" userId="S::vxa7283@mavs.uta.edu::a0751425-7db6-42c6-b6e2-c3935bffea6a" providerId="AD" clId="Web-{A6E406EF-DC8C-5F87-572D-B52FE7405F9A}" dt="2024-04-18T06:21:29.807" v="32"/>
          <ac:spMkLst>
            <pc:docMk/>
            <pc:sldMk cId="726406043" sldId="268"/>
            <ac:spMk id="404" creationId="{2CB962CF-61A3-4EF9-94F6-7C59B0329524}"/>
          </ac:spMkLst>
        </pc:spChg>
        <pc:spChg chg="add del">
          <ac:chgData name="Anjanappa, Vinutha" userId="S::vxa7283@mavs.uta.edu::a0751425-7db6-42c6-b6e2-c3935bffea6a" providerId="AD" clId="Web-{A6E406EF-DC8C-5F87-572D-B52FE7405F9A}" dt="2024-04-18T06:21:29.792" v="31"/>
          <ac:spMkLst>
            <pc:docMk/>
            <pc:sldMk cId="726406043" sldId="268"/>
            <ac:spMk id="409" creationId="{B23FE733-F95B-4DF6-AFC5-BEEB3577C494}"/>
          </ac:spMkLst>
        </pc:spChg>
        <pc:spChg chg="add del">
          <ac:chgData name="Anjanappa, Vinutha" userId="S::vxa7283@mavs.uta.edu::a0751425-7db6-42c6-b6e2-c3935bffea6a" providerId="AD" clId="Web-{A6E406EF-DC8C-5F87-572D-B52FE7405F9A}" dt="2024-04-18T06:21:29.792" v="31"/>
          <ac:spMkLst>
            <pc:docMk/>
            <pc:sldMk cId="726406043" sldId="268"/>
            <ac:spMk id="411" creationId="{9080D120-BD54-46E1-BA37-82F5E8089E90}"/>
          </ac:spMkLst>
        </pc:spChg>
        <pc:spChg chg="add del">
          <ac:chgData name="Anjanappa, Vinutha" userId="S::vxa7283@mavs.uta.edu::a0751425-7db6-42c6-b6e2-c3935bffea6a" providerId="AD" clId="Web-{A6E406EF-DC8C-5F87-572D-B52FE7405F9A}" dt="2024-04-18T06:21:29.792" v="31"/>
          <ac:spMkLst>
            <pc:docMk/>
            <pc:sldMk cId="726406043" sldId="268"/>
            <ac:spMk id="413" creationId="{81D83946-74FA-498A-AC80-9926F041B5C5}"/>
          </ac:spMkLst>
        </pc:spChg>
        <pc:spChg chg="add del">
          <ac:chgData name="Anjanappa, Vinutha" userId="S::vxa7283@mavs.uta.edu::a0751425-7db6-42c6-b6e2-c3935bffea6a" providerId="AD" clId="Web-{A6E406EF-DC8C-5F87-572D-B52FE7405F9A}" dt="2024-04-18T06:21:29.792" v="31"/>
          <ac:spMkLst>
            <pc:docMk/>
            <pc:sldMk cId="726406043" sldId="268"/>
            <ac:spMk id="415" creationId="{5060D983-8B52-443A-8183-2A1DE05618B5}"/>
          </ac:spMkLst>
        </pc:spChg>
        <pc:spChg chg="add del">
          <ac:chgData name="Anjanappa, Vinutha" userId="S::vxa7283@mavs.uta.edu::a0751425-7db6-42c6-b6e2-c3935bffea6a" providerId="AD" clId="Web-{A6E406EF-DC8C-5F87-572D-B52FE7405F9A}" dt="2024-04-18T06:21:45.027" v="33"/>
          <ac:spMkLst>
            <pc:docMk/>
            <pc:sldMk cId="726406043" sldId="268"/>
            <ac:spMk id="417" creationId="{AB43E7DC-5101-4E7C-ADB5-596311F53DEA}"/>
          </ac:spMkLst>
        </pc:spChg>
        <pc:spChg chg="add del">
          <ac:chgData name="Anjanappa, Vinutha" userId="S::vxa7283@mavs.uta.edu::a0751425-7db6-42c6-b6e2-c3935bffea6a" providerId="AD" clId="Web-{A6E406EF-DC8C-5F87-572D-B52FE7405F9A}" dt="2024-04-18T06:21:45.027" v="33"/>
          <ac:spMkLst>
            <pc:docMk/>
            <pc:sldMk cId="726406043" sldId="268"/>
            <ac:spMk id="418" creationId="{1B8BCA7A-6464-4C53-A572-89B2B3C2D8D4}"/>
          </ac:spMkLst>
        </pc:spChg>
        <pc:spChg chg="add">
          <ac:chgData name="Anjanappa, Vinutha" userId="S::vxa7283@mavs.uta.edu::a0751425-7db6-42c6-b6e2-c3935bffea6a" providerId="AD" clId="Web-{A6E406EF-DC8C-5F87-572D-B52FE7405F9A}" dt="2024-04-18T06:21:45.027" v="33"/>
          <ac:spMkLst>
            <pc:docMk/>
            <pc:sldMk cId="726406043" sldId="268"/>
            <ac:spMk id="423" creationId="{B23FE733-F95B-4DF6-AFC5-BEEB3577C494}"/>
          </ac:spMkLst>
        </pc:spChg>
        <pc:spChg chg="add">
          <ac:chgData name="Anjanappa, Vinutha" userId="S::vxa7283@mavs.uta.edu::a0751425-7db6-42c6-b6e2-c3935bffea6a" providerId="AD" clId="Web-{A6E406EF-DC8C-5F87-572D-B52FE7405F9A}" dt="2024-04-18T06:21:45.027" v="33"/>
          <ac:spMkLst>
            <pc:docMk/>
            <pc:sldMk cId="726406043" sldId="268"/>
            <ac:spMk id="425" creationId="{9080D120-BD54-46E1-BA37-82F5E8089E90}"/>
          </ac:spMkLst>
        </pc:spChg>
        <pc:spChg chg="add">
          <ac:chgData name="Anjanappa, Vinutha" userId="S::vxa7283@mavs.uta.edu::a0751425-7db6-42c6-b6e2-c3935bffea6a" providerId="AD" clId="Web-{A6E406EF-DC8C-5F87-572D-B52FE7405F9A}" dt="2024-04-18T06:21:45.027" v="33"/>
          <ac:spMkLst>
            <pc:docMk/>
            <pc:sldMk cId="726406043" sldId="268"/>
            <ac:spMk id="427" creationId="{81D83946-74FA-498A-AC80-9926F041B5C5}"/>
          </ac:spMkLst>
        </pc:spChg>
        <pc:spChg chg="add">
          <ac:chgData name="Anjanappa, Vinutha" userId="S::vxa7283@mavs.uta.edu::a0751425-7db6-42c6-b6e2-c3935bffea6a" providerId="AD" clId="Web-{A6E406EF-DC8C-5F87-572D-B52FE7405F9A}" dt="2024-04-18T06:21:45.027" v="33"/>
          <ac:spMkLst>
            <pc:docMk/>
            <pc:sldMk cId="726406043" sldId="268"/>
            <ac:spMk id="429" creationId="{5060D983-8B52-443A-8183-2A1DE05618B5}"/>
          </ac:spMkLst>
        </pc:spChg>
        <pc:picChg chg="mod ord">
          <ac:chgData name="Anjanappa, Vinutha" userId="S::vxa7283@mavs.uta.edu::a0751425-7db6-42c6-b6e2-c3935bffea6a" providerId="AD" clId="Web-{A6E406EF-DC8C-5F87-572D-B52FE7405F9A}" dt="2024-04-18T06:24:07.328" v="57" actId="14100"/>
          <ac:picMkLst>
            <pc:docMk/>
            <pc:sldMk cId="726406043" sldId="268"/>
            <ac:picMk id="3" creationId="{58CCB239-EE70-34E7-CDCF-8BF8D22B9026}"/>
          </ac:picMkLst>
        </pc:picChg>
        <pc:picChg chg="mod">
          <ac:chgData name="Anjanappa, Vinutha" userId="S::vxa7283@mavs.uta.edu::a0751425-7db6-42c6-b6e2-c3935bffea6a" providerId="AD" clId="Web-{A6E406EF-DC8C-5F87-572D-B52FE7405F9A}" dt="2024-04-18T06:07:04.731" v="1" actId="1076"/>
          <ac:picMkLst>
            <pc:docMk/>
            <pc:sldMk cId="726406043" sldId="268"/>
            <ac:picMk id="9" creationId="{BE3312E0-53F1-2912-DFC7-9FEDA5FF72EA}"/>
          </ac:picMkLst>
        </pc:picChg>
        <pc:picChg chg="mod ord">
          <ac:chgData name="Anjanappa, Vinutha" userId="S::vxa7283@mavs.uta.edu::a0751425-7db6-42c6-b6e2-c3935bffea6a" providerId="AD" clId="Web-{A6E406EF-DC8C-5F87-572D-B52FE7405F9A}" dt="2024-04-18T06:24:10.579" v="58" actId="14100"/>
          <ac:picMkLst>
            <pc:docMk/>
            <pc:sldMk cId="726406043" sldId="268"/>
            <ac:picMk id="11" creationId="{F57F0F09-8478-C00F-3537-132D0B768D31}"/>
          </ac:picMkLst>
        </pc:picChg>
      </pc:sldChg>
      <pc:sldChg chg="delSp modSp">
        <pc:chgData name="Anjanappa, Vinutha" userId="S::vxa7283@mavs.uta.edu::a0751425-7db6-42c6-b6e2-c3935bffea6a" providerId="AD" clId="Web-{A6E406EF-DC8C-5F87-572D-B52FE7405F9A}" dt="2024-04-18T06:27:40.976" v="89" actId="20577"/>
        <pc:sldMkLst>
          <pc:docMk/>
          <pc:sldMk cId="647820693" sldId="269"/>
        </pc:sldMkLst>
        <pc:spChg chg="del mod">
          <ac:chgData name="Anjanappa, Vinutha" userId="S::vxa7283@mavs.uta.edu::a0751425-7db6-42c6-b6e2-c3935bffea6a" providerId="AD" clId="Web-{A6E406EF-DC8C-5F87-572D-B52FE7405F9A}" dt="2024-04-18T06:26:41.912" v="74"/>
          <ac:spMkLst>
            <pc:docMk/>
            <pc:sldMk cId="647820693" sldId="269"/>
            <ac:spMk id="2" creationId="{B5364C04-EEBB-4DB9-EBFB-1CB7453A6894}"/>
          </ac:spMkLst>
        </pc:spChg>
        <pc:spChg chg="mod">
          <ac:chgData name="Anjanappa, Vinutha" userId="S::vxa7283@mavs.uta.edu::a0751425-7db6-42c6-b6e2-c3935bffea6a" providerId="AD" clId="Web-{A6E406EF-DC8C-5F87-572D-B52FE7405F9A}" dt="2024-04-18T06:27:40.976" v="89" actId="20577"/>
          <ac:spMkLst>
            <pc:docMk/>
            <pc:sldMk cId="647820693" sldId="269"/>
            <ac:spMk id="3" creationId="{AD4026AC-20FF-0520-81D5-8F0A6D0E861A}"/>
          </ac:spMkLst>
        </pc:spChg>
        <pc:picChg chg="mod">
          <ac:chgData name="Anjanappa, Vinutha" userId="S::vxa7283@mavs.uta.edu::a0751425-7db6-42c6-b6e2-c3935bffea6a" providerId="AD" clId="Web-{A6E406EF-DC8C-5F87-572D-B52FE7405F9A}" dt="2024-04-18T06:27:27.460" v="86" actId="1076"/>
          <ac:picMkLst>
            <pc:docMk/>
            <pc:sldMk cId="647820693" sldId="269"/>
            <ac:picMk id="6" creationId="{E7866EDD-3104-D1BF-D4D8-B56C76722112}"/>
          </ac:picMkLst>
        </pc:picChg>
        <pc:picChg chg="mod">
          <ac:chgData name="Anjanappa, Vinutha" userId="S::vxa7283@mavs.uta.edu::a0751425-7db6-42c6-b6e2-c3935bffea6a" providerId="AD" clId="Web-{A6E406EF-DC8C-5F87-572D-B52FE7405F9A}" dt="2024-04-18T06:27:30.742" v="87" actId="1076"/>
          <ac:picMkLst>
            <pc:docMk/>
            <pc:sldMk cId="647820693" sldId="269"/>
            <ac:picMk id="8" creationId="{90169FC6-E240-1BC8-ED3A-90A0DE82069B}"/>
          </ac:picMkLst>
        </pc:picChg>
      </pc:sldChg>
    </pc:docChg>
  </pc:docChgLst>
  <pc:docChgLst>
    <pc:chgData name="Shripadarao Desai, Shrishankar" userId="S::sxs3907@mavs.uta.edu::2eae466b-5d4b-4b63-ad40-64a81b251738" providerId="AD" clId="Web-{E1326552-1071-F185-8D3F-E810E0EAEDA2}"/>
    <pc:docChg chg="modSld sldOrd">
      <pc:chgData name="Shripadarao Desai, Shrishankar" userId="S::sxs3907@mavs.uta.edu::2eae466b-5d4b-4b63-ad40-64a81b251738" providerId="AD" clId="Web-{E1326552-1071-F185-8D3F-E810E0EAEDA2}" dt="2024-04-18T06:49:42.650" v="177" actId="20577"/>
      <pc:docMkLst>
        <pc:docMk/>
      </pc:docMkLst>
      <pc:sldChg chg="modSp">
        <pc:chgData name="Shripadarao Desai, Shrishankar" userId="S::sxs3907@mavs.uta.edu::2eae466b-5d4b-4b63-ad40-64a81b251738" providerId="AD" clId="Web-{E1326552-1071-F185-8D3F-E810E0EAEDA2}" dt="2024-04-18T04:31:02.248" v="11" actId="14100"/>
        <pc:sldMkLst>
          <pc:docMk/>
          <pc:sldMk cId="1315527709" sldId="259"/>
        </pc:sldMkLst>
        <pc:picChg chg="mod">
          <ac:chgData name="Shripadarao Desai, Shrishankar" userId="S::sxs3907@mavs.uta.edu::2eae466b-5d4b-4b63-ad40-64a81b251738" providerId="AD" clId="Web-{E1326552-1071-F185-8D3F-E810E0EAEDA2}" dt="2024-04-18T04:31:02.248" v="11" actId="14100"/>
          <ac:picMkLst>
            <pc:docMk/>
            <pc:sldMk cId="1315527709" sldId="259"/>
            <ac:picMk id="4" creationId="{5A586831-43CF-DAB5-39C3-C5094F9980D9}"/>
          </ac:picMkLst>
        </pc:picChg>
        <pc:picChg chg="mod">
          <ac:chgData name="Shripadarao Desai, Shrishankar" userId="S::sxs3907@mavs.uta.edu::2eae466b-5d4b-4b63-ad40-64a81b251738" providerId="AD" clId="Web-{E1326552-1071-F185-8D3F-E810E0EAEDA2}" dt="2024-04-18T04:30:56.325" v="10" actId="14100"/>
          <ac:picMkLst>
            <pc:docMk/>
            <pc:sldMk cId="1315527709" sldId="259"/>
            <ac:picMk id="5" creationId="{0086AD9D-6FC0-3D39-6599-188BC26594B2}"/>
          </ac:picMkLst>
        </pc:picChg>
      </pc:sldChg>
      <pc:sldChg chg="addSp delSp modSp mod modClrScheme delDesignElem chgLayout">
        <pc:chgData name="Shripadarao Desai, Shrishankar" userId="S::sxs3907@mavs.uta.edu::2eae466b-5d4b-4b63-ad40-64a81b251738" providerId="AD" clId="Web-{E1326552-1071-F185-8D3F-E810E0EAEDA2}" dt="2024-04-18T06:39:52.078" v="171" actId="14100"/>
        <pc:sldMkLst>
          <pc:docMk/>
          <pc:sldMk cId="1310731382" sldId="261"/>
        </pc:sldMkLst>
        <pc:spChg chg="del mod">
          <ac:chgData name="Shripadarao Desai, Shrishankar" userId="S::sxs3907@mavs.uta.edu::2eae466b-5d4b-4b63-ad40-64a81b251738" providerId="AD" clId="Web-{E1326552-1071-F185-8D3F-E810E0EAEDA2}" dt="2024-04-18T05:01:22.673" v="16"/>
          <ac:spMkLst>
            <pc:docMk/>
            <pc:sldMk cId="1310731382" sldId="261"/>
            <ac:spMk id="3" creationId="{A7DDAAEC-C851-5D6D-5B6D-85E37F5AC7F6}"/>
          </ac:spMkLst>
        </pc:spChg>
        <pc:spChg chg="mod">
          <ac:chgData name="Shripadarao Desai, Shrishankar" userId="S::sxs3907@mavs.uta.edu::2eae466b-5d4b-4b63-ad40-64a81b251738" providerId="AD" clId="Web-{E1326552-1071-F185-8D3F-E810E0EAEDA2}" dt="2024-04-18T05:13:11.234" v="82" actId="1076"/>
          <ac:spMkLst>
            <pc:docMk/>
            <pc:sldMk cId="1310731382" sldId="261"/>
            <ac:spMk id="4" creationId="{C7DEE3F0-25AD-1A3F-8533-8FC3B7102D1E}"/>
          </ac:spMkLst>
        </pc:spChg>
        <pc:spChg chg="del mod">
          <ac:chgData name="Shripadarao Desai, Shrishankar" userId="S::sxs3907@mavs.uta.edu::2eae466b-5d4b-4b63-ad40-64a81b251738" providerId="AD" clId="Web-{E1326552-1071-F185-8D3F-E810E0EAEDA2}" dt="2024-04-18T04:53:46.282" v="14"/>
          <ac:spMkLst>
            <pc:docMk/>
            <pc:sldMk cId="1310731382" sldId="261"/>
            <ac:spMk id="5" creationId="{6241F90B-AD45-8446-3589-81609ABE8C18}"/>
          </ac:spMkLst>
        </pc:spChg>
        <pc:spChg chg="mod ord">
          <ac:chgData name="Shripadarao Desai, Shrishankar" userId="S::sxs3907@mavs.uta.edu::2eae466b-5d4b-4b63-ad40-64a81b251738" providerId="AD" clId="Web-{E1326552-1071-F185-8D3F-E810E0EAEDA2}" dt="2024-04-18T05:01:52.518" v="18"/>
          <ac:spMkLst>
            <pc:docMk/>
            <pc:sldMk cId="1310731382" sldId="261"/>
            <ac:spMk id="57" creationId="{1B2A0D45-5C1A-AC59-B7F9-ACAE60A198DF}"/>
          </ac:spMkLst>
        </pc:spChg>
        <pc:spChg chg="del">
          <ac:chgData name="Shripadarao Desai, Shrishankar" userId="S::sxs3907@mavs.uta.edu::2eae466b-5d4b-4b63-ad40-64a81b251738" providerId="AD" clId="Web-{E1326552-1071-F185-8D3F-E810E0EAEDA2}" dt="2024-04-18T05:01:39.346" v="17"/>
          <ac:spMkLst>
            <pc:docMk/>
            <pc:sldMk cId="1310731382" sldId="261"/>
            <ac:spMk id="711" creationId="{90D01200-0224-43C5-AB38-FB4D16B73FB7}"/>
          </ac:spMkLst>
        </pc:spChg>
        <pc:spChg chg="del">
          <ac:chgData name="Shripadarao Desai, Shrishankar" userId="S::sxs3907@mavs.uta.edu::2eae466b-5d4b-4b63-ad40-64a81b251738" providerId="AD" clId="Web-{E1326552-1071-F185-8D3F-E810E0EAEDA2}" dt="2024-04-18T05:01:39.346" v="17"/>
          <ac:spMkLst>
            <pc:docMk/>
            <pc:sldMk cId="1310731382" sldId="261"/>
            <ac:spMk id="712" creationId="{728A44A4-A002-4A88-9FC9-1D0566C97A47}"/>
          </ac:spMkLst>
        </pc:spChg>
        <pc:spChg chg="del">
          <ac:chgData name="Shripadarao Desai, Shrishankar" userId="S::sxs3907@mavs.uta.edu::2eae466b-5d4b-4b63-ad40-64a81b251738" providerId="AD" clId="Web-{E1326552-1071-F185-8D3F-E810E0EAEDA2}" dt="2024-04-18T05:01:39.346" v="17"/>
          <ac:spMkLst>
            <pc:docMk/>
            <pc:sldMk cId="1310731382" sldId="261"/>
            <ac:spMk id="713" creationId="{3E7D5C7B-DD16-401B-85CE-4AAA2A4F5136}"/>
          </ac:spMkLst>
        </pc:spChg>
        <pc:spChg chg="add mod ord">
          <ac:chgData name="Shripadarao Desai, Shrishankar" userId="S::sxs3907@mavs.uta.edu::2eae466b-5d4b-4b63-ad40-64a81b251738" providerId="AD" clId="Web-{E1326552-1071-F185-8D3F-E810E0EAEDA2}" dt="2024-04-18T05:12:32.498" v="81" actId="1076"/>
          <ac:spMkLst>
            <pc:docMk/>
            <pc:sldMk cId="1310731382" sldId="261"/>
            <ac:spMk id="1749" creationId="{19CCE174-B07D-9FB1-9C8A-1A71EFB3D4A8}"/>
          </ac:spMkLst>
        </pc:spChg>
        <pc:spChg chg="add del mod ord">
          <ac:chgData name="Shripadarao Desai, Shrishankar" userId="S::sxs3907@mavs.uta.edu::2eae466b-5d4b-4b63-ad40-64a81b251738" providerId="AD" clId="Web-{E1326552-1071-F185-8D3F-E810E0EAEDA2}" dt="2024-04-18T05:03:18.318" v="50" actId="20577"/>
          <ac:spMkLst>
            <pc:docMk/>
            <pc:sldMk cId="1310731382" sldId="261"/>
            <ac:spMk id="1750" creationId="{BF090FD9-5752-0CE7-5AE6-B3869AAFC4A7}"/>
          </ac:spMkLst>
        </pc:spChg>
        <pc:graphicFrameChg chg="mod">
          <ac:chgData name="Shripadarao Desai, Shrishankar" userId="S::sxs3907@mavs.uta.edu::2eae466b-5d4b-4b63-ad40-64a81b251738" providerId="AD" clId="Web-{E1326552-1071-F185-8D3F-E810E0EAEDA2}" dt="2024-04-18T06:38:01.246" v="170" actId="1076"/>
          <ac:graphicFrameMkLst>
            <pc:docMk/>
            <pc:sldMk cId="1310731382" sldId="261"/>
            <ac:graphicFrameMk id="5" creationId="{E377991C-A0D1-6B13-7A25-A02AFFB26717}"/>
          </ac:graphicFrameMkLst>
        </pc:graphicFrameChg>
        <pc:graphicFrameChg chg="mod">
          <ac:chgData name="Shripadarao Desai, Shrishankar" userId="S::sxs3907@mavs.uta.edu::2eae466b-5d4b-4b63-ad40-64a81b251738" providerId="AD" clId="Web-{E1326552-1071-F185-8D3F-E810E0EAEDA2}" dt="2024-04-18T06:39:52.078" v="171" actId="14100"/>
          <ac:graphicFrameMkLst>
            <pc:docMk/>
            <pc:sldMk cId="1310731382" sldId="261"/>
            <ac:graphicFrameMk id="570" creationId="{9F31FBCE-B128-B06A-5D62-20B5E40D00B7}"/>
          </ac:graphicFrameMkLst>
        </pc:graphicFrameChg>
        <pc:picChg chg="add del mod ord">
          <ac:chgData name="Shripadarao Desai, Shrishankar" userId="S::sxs3907@mavs.uta.edu::2eae466b-5d4b-4b63-ad40-64a81b251738" providerId="AD" clId="Web-{E1326552-1071-F185-8D3F-E810E0EAEDA2}" dt="2024-04-18T05:02:01.487" v="20"/>
          <ac:picMkLst>
            <pc:docMk/>
            <pc:sldMk cId="1310731382" sldId="261"/>
            <ac:picMk id="1766" creationId="{33FB5581-7488-0E4D-CEBE-9EABA168982B}"/>
          </ac:picMkLst>
        </pc:picChg>
      </pc:sldChg>
      <pc:sldChg chg="delSp modSp">
        <pc:chgData name="Shripadarao Desai, Shrishankar" userId="S::sxs3907@mavs.uta.edu::2eae466b-5d4b-4b63-ad40-64a81b251738" providerId="AD" clId="Web-{E1326552-1071-F185-8D3F-E810E0EAEDA2}" dt="2024-04-18T05:59:55.794" v="151" actId="20577"/>
        <pc:sldMkLst>
          <pc:docMk/>
          <pc:sldMk cId="726406043" sldId="268"/>
        </pc:sldMkLst>
        <pc:spChg chg="mod">
          <ac:chgData name="Shripadarao Desai, Shrishankar" userId="S::sxs3907@mavs.uta.edu::2eae466b-5d4b-4b63-ad40-64a81b251738" providerId="AD" clId="Web-{E1326552-1071-F185-8D3F-E810E0EAEDA2}" dt="2024-04-18T05:58:42.838" v="135" actId="14100"/>
          <ac:spMkLst>
            <pc:docMk/>
            <pc:sldMk cId="726406043" sldId="268"/>
            <ac:spMk id="2" creationId="{6194CF15-3876-13AB-9AF5-B9C6835673E7}"/>
          </ac:spMkLst>
        </pc:spChg>
        <pc:spChg chg="mod">
          <ac:chgData name="Shripadarao Desai, Shrishankar" userId="S::sxs3907@mavs.uta.edu::2eae466b-5d4b-4b63-ad40-64a81b251738" providerId="AD" clId="Web-{E1326552-1071-F185-8D3F-E810E0EAEDA2}" dt="2024-04-18T05:59:55.794" v="151" actId="20577"/>
          <ac:spMkLst>
            <pc:docMk/>
            <pc:sldMk cId="726406043" sldId="268"/>
            <ac:spMk id="112" creationId="{67EE450D-F48D-852E-F86B-7C45E1C41F48}"/>
          </ac:spMkLst>
        </pc:spChg>
        <pc:picChg chg="del mod">
          <ac:chgData name="Shripadarao Desai, Shrishankar" userId="S::sxs3907@mavs.uta.edu::2eae466b-5d4b-4b63-ad40-64a81b251738" providerId="AD" clId="Web-{E1326552-1071-F185-8D3F-E810E0EAEDA2}" dt="2024-04-18T05:59:17.949" v="139"/>
          <ac:picMkLst>
            <pc:docMk/>
            <pc:sldMk cId="726406043" sldId="268"/>
            <ac:picMk id="4" creationId="{17746CBA-D41A-108B-E283-C59240C399AD}"/>
          </ac:picMkLst>
        </pc:picChg>
        <pc:picChg chg="del mod">
          <ac:chgData name="Shripadarao Desai, Shrishankar" userId="S::sxs3907@mavs.uta.edu::2eae466b-5d4b-4b63-ad40-64a81b251738" providerId="AD" clId="Web-{E1326552-1071-F185-8D3F-E810E0EAEDA2}" dt="2024-04-18T05:59:28.418" v="143"/>
          <ac:picMkLst>
            <pc:docMk/>
            <pc:sldMk cId="726406043" sldId="268"/>
            <ac:picMk id="5" creationId="{D6EFE294-3F30-60F1-A6D4-E359C2770E90}"/>
          </ac:picMkLst>
        </pc:picChg>
        <pc:picChg chg="del mod">
          <ac:chgData name="Shripadarao Desai, Shrishankar" userId="S::sxs3907@mavs.uta.edu::2eae466b-5d4b-4b63-ad40-64a81b251738" providerId="AD" clId="Web-{E1326552-1071-F185-8D3F-E810E0EAEDA2}" dt="2024-04-18T05:59:30.715" v="144"/>
          <ac:picMkLst>
            <pc:docMk/>
            <pc:sldMk cId="726406043" sldId="268"/>
            <ac:picMk id="6" creationId="{CF10C2A2-8930-B9C7-9848-9E44449424D0}"/>
          </ac:picMkLst>
        </pc:picChg>
      </pc:sldChg>
      <pc:sldChg chg="modSp">
        <pc:chgData name="Shripadarao Desai, Shrishankar" userId="S::sxs3907@mavs.uta.edu::2eae466b-5d4b-4b63-ad40-64a81b251738" providerId="AD" clId="Web-{E1326552-1071-F185-8D3F-E810E0EAEDA2}" dt="2024-04-18T06:49:42.650" v="177" actId="20577"/>
        <pc:sldMkLst>
          <pc:docMk/>
          <pc:sldMk cId="647820693" sldId="269"/>
        </pc:sldMkLst>
        <pc:spChg chg="mod">
          <ac:chgData name="Shripadarao Desai, Shrishankar" userId="S::sxs3907@mavs.uta.edu::2eae466b-5d4b-4b63-ad40-64a81b251738" providerId="AD" clId="Web-{E1326552-1071-F185-8D3F-E810E0EAEDA2}" dt="2024-04-18T06:49:42.650" v="177" actId="20577"/>
          <ac:spMkLst>
            <pc:docMk/>
            <pc:sldMk cId="647820693" sldId="269"/>
            <ac:spMk id="3" creationId="{AD4026AC-20FF-0520-81D5-8F0A6D0E861A}"/>
          </ac:spMkLst>
        </pc:spChg>
      </pc:sldChg>
      <pc:sldChg chg="modSp ord">
        <pc:chgData name="Shripadarao Desai, Shrishankar" userId="S::sxs3907@mavs.uta.edu::2eae466b-5d4b-4b63-ad40-64a81b251738" providerId="AD" clId="Web-{E1326552-1071-F185-8D3F-E810E0EAEDA2}" dt="2024-04-18T04:32:34.235" v="12"/>
        <pc:sldMkLst>
          <pc:docMk/>
          <pc:sldMk cId="1364820524" sldId="272"/>
        </pc:sldMkLst>
        <pc:spChg chg="mod">
          <ac:chgData name="Shripadarao Desai, Shrishankar" userId="S::sxs3907@mavs.uta.edu::2eae466b-5d4b-4b63-ad40-64a81b251738" providerId="AD" clId="Web-{E1326552-1071-F185-8D3F-E810E0EAEDA2}" dt="2024-04-18T04:18:19.798" v="8" actId="20577"/>
          <ac:spMkLst>
            <pc:docMk/>
            <pc:sldMk cId="1364820524" sldId="272"/>
            <ac:spMk id="3" creationId="{798B1683-A4CF-6687-F0D3-F262F458F17B}"/>
          </ac:spMkLst>
        </pc:spChg>
      </pc:sldChg>
    </pc:docChg>
  </pc:docChgLst>
  <pc:docChgLst>
    <pc:chgData name="Pathak, Sharwari" userId="S::sxp5519@mavs.uta.edu::6d9fbd9c-8b8a-4223-b77b-468e81a68d76" providerId="AD" clId="Web-{C5D34B0F-E02F-497F-9D76-90DF986F8143}"/>
    <pc:docChg chg="modSld">
      <pc:chgData name="Pathak, Sharwari" userId="S::sxp5519@mavs.uta.edu::6d9fbd9c-8b8a-4223-b77b-468e81a68d76" providerId="AD" clId="Web-{C5D34B0F-E02F-497F-9D76-90DF986F8143}" dt="2024-04-17T22:15:33.781" v="3" actId="1076"/>
      <pc:docMkLst>
        <pc:docMk/>
      </pc:docMkLst>
      <pc:sldChg chg="modSp">
        <pc:chgData name="Pathak, Sharwari" userId="S::sxp5519@mavs.uta.edu::6d9fbd9c-8b8a-4223-b77b-468e81a68d76" providerId="AD" clId="Web-{C5D34B0F-E02F-497F-9D76-90DF986F8143}" dt="2024-04-17T22:15:33.781" v="3" actId="1076"/>
        <pc:sldMkLst>
          <pc:docMk/>
          <pc:sldMk cId="726406043" sldId="268"/>
        </pc:sldMkLst>
        <pc:spChg chg="mod">
          <ac:chgData name="Pathak, Sharwari" userId="S::sxp5519@mavs.uta.edu::6d9fbd9c-8b8a-4223-b77b-468e81a68d76" providerId="AD" clId="Web-{C5D34B0F-E02F-497F-9D76-90DF986F8143}" dt="2024-04-17T22:15:30.031" v="1" actId="20577"/>
          <ac:spMkLst>
            <pc:docMk/>
            <pc:sldMk cId="726406043" sldId="268"/>
            <ac:spMk id="14" creationId="{67EE450D-F48D-852E-F86B-7C45E1C41F48}"/>
          </ac:spMkLst>
        </pc:spChg>
        <pc:picChg chg="mod">
          <ac:chgData name="Pathak, Sharwari" userId="S::sxp5519@mavs.uta.edu::6d9fbd9c-8b8a-4223-b77b-468e81a68d76" providerId="AD" clId="Web-{C5D34B0F-E02F-497F-9D76-90DF986F8143}" dt="2024-04-17T22:15:33.781" v="3" actId="1076"/>
          <ac:picMkLst>
            <pc:docMk/>
            <pc:sldMk cId="726406043" sldId="268"/>
            <ac:picMk id="5" creationId="{D6EFE294-3F30-60F1-A6D4-E359C2770E90}"/>
          </ac:picMkLst>
        </pc:picChg>
        <pc:picChg chg="mod">
          <ac:chgData name="Pathak, Sharwari" userId="S::sxp5519@mavs.uta.edu::6d9fbd9c-8b8a-4223-b77b-468e81a68d76" providerId="AD" clId="Web-{C5D34B0F-E02F-497F-9D76-90DF986F8143}" dt="2024-04-17T22:15:31.578" v="2" actId="1076"/>
          <ac:picMkLst>
            <pc:docMk/>
            <pc:sldMk cId="726406043" sldId="268"/>
            <ac:picMk id="6" creationId="{CF10C2A2-8930-B9C7-9848-9E44449424D0}"/>
          </ac:picMkLst>
        </pc:picChg>
      </pc:sldChg>
    </pc:docChg>
  </pc:docChgLst>
  <pc:docChgLst>
    <pc:chgData name="Tarique, Kashish" userId="52da3aba-4cf1-42d8-8738-df33fccaa101" providerId="ADAL" clId="{F77516FA-720F-884A-9220-CDED6D3EC9D2}"/>
    <pc:docChg chg="modSld">
      <pc:chgData name="Tarique, Kashish" userId="52da3aba-4cf1-42d8-8738-df33fccaa101" providerId="ADAL" clId="{F77516FA-720F-884A-9220-CDED6D3EC9D2}" dt="2024-04-22T22:19:30.202" v="21" actId="20577"/>
      <pc:docMkLst>
        <pc:docMk/>
      </pc:docMkLst>
      <pc:sldChg chg="modSp mod">
        <pc:chgData name="Tarique, Kashish" userId="52da3aba-4cf1-42d8-8738-df33fccaa101" providerId="ADAL" clId="{F77516FA-720F-884A-9220-CDED6D3EC9D2}" dt="2024-04-22T21:13:27.668" v="4" actId="1076"/>
        <pc:sldMkLst>
          <pc:docMk/>
          <pc:sldMk cId="1315527709" sldId="259"/>
        </pc:sldMkLst>
        <pc:picChg chg="mod">
          <ac:chgData name="Tarique, Kashish" userId="52da3aba-4cf1-42d8-8738-df33fccaa101" providerId="ADAL" clId="{F77516FA-720F-884A-9220-CDED6D3EC9D2}" dt="2024-04-22T21:13:27.668" v="4" actId="1076"/>
          <ac:picMkLst>
            <pc:docMk/>
            <pc:sldMk cId="1315527709" sldId="259"/>
            <ac:picMk id="5" creationId="{0086AD9D-6FC0-3D39-6599-188BC26594B2}"/>
          </ac:picMkLst>
        </pc:picChg>
        <pc:picChg chg="mod">
          <ac:chgData name="Tarique, Kashish" userId="52da3aba-4cf1-42d8-8738-df33fccaa101" providerId="ADAL" clId="{F77516FA-720F-884A-9220-CDED6D3EC9D2}" dt="2024-04-18T20:11:36.422" v="0" actId="1076"/>
          <ac:picMkLst>
            <pc:docMk/>
            <pc:sldMk cId="1315527709" sldId="259"/>
            <ac:picMk id="7" creationId="{9E97A838-0F7D-0D06-EFF0-980FFC92979E}"/>
          </ac:picMkLst>
        </pc:picChg>
      </pc:sldChg>
      <pc:sldChg chg="modSp">
        <pc:chgData name="Tarique, Kashish" userId="52da3aba-4cf1-42d8-8738-df33fccaa101" providerId="ADAL" clId="{F77516FA-720F-884A-9220-CDED6D3EC9D2}" dt="2024-04-22T22:19:30.202" v="21" actId="20577"/>
        <pc:sldMkLst>
          <pc:docMk/>
          <pc:sldMk cId="1310731382" sldId="261"/>
        </pc:sldMkLst>
        <pc:graphicFrameChg chg="mod">
          <ac:chgData name="Tarique, Kashish" userId="52da3aba-4cf1-42d8-8738-df33fccaa101" providerId="ADAL" clId="{F77516FA-720F-884A-9220-CDED6D3EC9D2}" dt="2024-04-22T22:19:30.202" v="21" actId="20577"/>
          <ac:graphicFrameMkLst>
            <pc:docMk/>
            <pc:sldMk cId="1310731382" sldId="261"/>
            <ac:graphicFrameMk id="570" creationId="{9F31FBCE-B128-B06A-5D62-20B5E40D00B7}"/>
          </ac:graphicFrameMkLst>
        </pc:graphicFrameChg>
      </pc:sldChg>
      <pc:sldChg chg="modSp mod">
        <pc:chgData name="Tarique, Kashish" userId="52da3aba-4cf1-42d8-8738-df33fccaa101" providerId="ADAL" clId="{F77516FA-720F-884A-9220-CDED6D3EC9D2}" dt="2024-04-22T21:44:19.778" v="8" actId="14100"/>
        <pc:sldMkLst>
          <pc:docMk/>
          <pc:sldMk cId="726406043" sldId="268"/>
        </pc:sldMkLst>
        <pc:spChg chg="mod">
          <ac:chgData name="Tarique, Kashish" userId="52da3aba-4cf1-42d8-8738-df33fccaa101" providerId="ADAL" clId="{F77516FA-720F-884A-9220-CDED6D3EC9D2}" dt="2024-04-22T21:39:20.595" v="5" actId="1076"/>
          <ac:spMkLst>
            <pc:docMk/>
            <pc:sldMk cId="726406043" sldId="268"/>
            <ac:spMk id="112" creationId="{67EE450D-F48D-852E-F86B-7C45E1C41F48}"/>
          </ac:spMkLst>
        </pc:spChg>
        <pc:picChg chg="mod">
          <ac:chgData name="Tarique, Kashish" userId="52da3aba-4cf1-42d8-8738-df33fccaa101" providerId="ADAL" clId="{F77516FA-720F-884A-9220-CDED6D3EC9D2}" dt="2024-04-22T21:44:19.778" v="8" actId="14100"/>
          <ac:picMkLst>
            <pc:docMk/>
            <pc:sldMk cId="726406043" sldId="268"/>
            <ac:picMk id="3" creationId="{58CCB239-EE70-34E7-CDCF-8BF8D22B9026}"/>
          </ac:picMkLst>
        </pc:picChg>
        <pc:picChg chg="mod">
          <ac:chgData name="Tarique, Kashish" userId="52da3aba-4cf1-42d8-8738-df33fccaa101" providerId="ADAL" clId="{F77516FA-720F-884A-9220-CDED6D3EC9D2}" dt="2024-04-22T21:44:17.479" v="7" actId="14100"/>
          <ac:picMkLst>
            <pc:docMk/>
            <pc:sldMk cId="726406043" sldId="268"/>
            <ac:picMk id="11" creationId="{F57F0F09-8478-C00F-3537-132D0B768D31}"/>
          </ac:picMkLst>
        </pc:picChg>
      </pc:sldChg>
    </pc:docChg>
  </pc:docChgLst>
  <pc:docChgLst>
    <pc:chgData name="Pathak, Sharwari" userId="S::sxp5519@mavs.uta.edu::6d9fbd9c-8b8a-4223-b77b-468e81a68d76" providerId="AD" clId="Web-{237117C3-BB0B-4B60-B053-46CF08CF5548}"/>
    <pc:docChg chg="modSld">
      <pc:chgData name="Pathak, Sharwari" userId="S::sxp5519@mavs.uta.edu::6d9fbd9c-8b8a-4223-b77b-468e81a68d76" providerId="AD" clId="Web-{237117C3-BB0B-4B60-B053-46CF08CF5548}" dt="2024-04-17T21:10:03.091" v="40"/>
      <pc:docMkLst>
        <pc:docMk/>
      </pc:docMkLst>
      <pc:sldChg chg="addSp delSp modSp">
        <pc:chgData name="Pathak, Sharwari" userId="S::sxp5519@mavs.uta.edu::6d9fbd9c-8b8a-4223-b77b-468e81a68d76" providerId="AD" clId="Web-{237117C3-BB0B-4B60-B053-46CF08CF5548}" dt="2024-04-17T21:10:03.091" v="40"/>
        <pc:sldMkLst>
          <pc:docMk/>
          <pc:sldMk cId="1315527709" sldId="259"/>
        </pc:sldMkLst>
        <pc:spChg chg="mod">
          <ac:chgData name="Pathak, Sharwari" userId="S::sxp5519@mavs.uta.edu::6d9fbd9c-8b8a-4223-b77b-468e81a68d76" providerId="AD" clId="Web-{237117C3-BB0B-4B60-B053-46CF08CF5548}" dt="2024-04-17T21:10:03.091" v="40"/>
          <ac:spMkLst>
            <pc:docMk/>
            <pc:sldMk cId="1315527709" sldId="259"/>
            <ac:spMk id="3" creationId="{F08FDA71-84A4-2C8A-80CE-E9C6BCFD42A4}"/>
          </ac:spMkLst>
        </pc:spChg>
        <pc:spChg chg="del">
          <ac:chgData name="Pathak, Sharwari" userId="S::sxp5519@mavs.uta.edu::6d9fbd9c-8b8a-4223-b77b-468e81a68d76" providerId="AD" clId="Web-{237117C3-BB0B-4B60-B053-46CF08CF5548}" dt="2024-04-17T21:10:03.091" v="40"/>
          <ac:spMkLst>
            <pc:docMk/>
            <pc:sldMk cId="1315527709" sldId="259"/>
            <ac:spMk id="16" creationId="{9F7D5CDA-D291-4307-BF55-1381FED29634}"/>
          </ac:spMkLst>
        </pc:spChg>
        <pc:spChg chg="add">
          <ac:chgData name="Pathak, Sharwari" userId="S::sxp5519@mavs.uta.edu::6d9fbd9c-8b8a-4223-b77b-468e81a68d76" providerId="AD" clId="Web-{237117C3-BB0B-4B60-B053-46CF08CF5548}" dt="2024-04-17T21:10:03.091" v="40"/>
          <ac:spMkLst>
            <pc:docMk/>
            <pc:sldMk cId="1315527709" sldId="259"/>
            <ac:spMk id="21" creationId="{09588DA8-065E-4F6F-8EFD-43104AB2E0CF}"/>
          </ac:spMkLst>
        </pc:spChg>
        <pc:spChg chg="add">
          <ac:chgData name="Pathak, Sharwari" userId="S::sxp5519@mavs.uta.edu::6d9fbd9c-8b8a-4223-b77b-468e81a68d76" providerId="AD" clId="Web-{237117C3-BB0B-4B60-B053-46CF08CF5548}" dt="2024-04-17T21:10:03.091" v="40"/>
          <ac:spMkLst>
            <pc:docMk/>
            <pc:sldMk cId="1315527709" sldId="259"/>
            <ac:spMk id="23" creationId="{C4285719-470E-454C-AF62-8323075F1F5B}"/>
          </ac:spMkLst>
        </pc:spChg>
        <pc:spChg chg="add">
          <ac:chgData name="Pathak, Sharwari" userId="S::sxp5519@mavs.uta.edu::6d9fbd9c-8b8a-4223-b77b-468e81a68d76" providerId="AD" clId="Web-{237117C3-BB0B-4B60-B053-46CF08CF5548}" dt="2024-04-17T21:10:03.091" v="40"/>
          <ac:spMkLst>
            <pc:docMk/>
            <pc:sldMk cId="1315527709" sldId="259"/>
            <ac:spMk id="25" creationId="{CD9FE4EF-C4D8-49A0-B2FF-81D8DB7D8A24}"/>
          </ac:spMkLst>
        </pc:spChg>
        <pc:spChg chg="add">
          <ac:chgData name="Pathak, Sharwari" userId="S::sxp5519@mavs.uta.edu::6d9fbd9c-8b8a-4223-b77b-468e81a68d76" providerId="AD" clId="Web-{237117C3-BB0B-4B60-B053-46CF08CF5548}" dt="2024-04-17T21:10:03.091" v="40"/>
          <ac:spMkLst>
            <pc:docMk/>
            <pc:sldMk cId="1315527709" sldId="259"/>
            <ac:spMk id="27" creationId="{4300840D-0A0B-4512-BACA-B439D5B9C57C}"/>
          </ac:spMkLst>
        </pc:spChg>
        <pc:spChg chg="add">
          <ac:chgData name="Pathak, Sharwari" userId="S::sxp5519@mavs.uta.edu::6d9fbd9c-8b8a-4223-b77b-468e81a68d76" providerId="AD" clId="Web-{237117C3-BB0B-4B60-B053-46CF08CF5548}" dt="2024-04-17T21:10:03.091" v="40"/>
          <ac:spMkLst>
            <pc:docMk/>
            <pc:sldMk cId="1315527709" sldId="259"/>
            <ac:spMk id="29" creationId="{D2B78728-A580-49A7-84F9-6EF6F583ADE0}"/>
          </ac:spMkLst>
        </pc:spChg>
        <pc:spChg chg="add">
          <ac:chgData name="Pathak, Sharwari" userId="S::sxp5519@mavs.uta.edu::6d9fbd9c-8b8a-4223-b77b-468e81a68d76" providerId="AD" clId="Web-{237117C3-BB0B-4B60-B053-46CF08CF5548}" dt="2024-04-17T21:10:03.091" v="40"/>
          <ac:spMkLst>
            <pc:docMk/>
            <pc:sldMk cId="1315527709" sldId="259"/>
            <ac:spMk id="31" creationId="{38FAA1A1-D861-433F-88FA-1E9D6FD31D11}"/>
          </ac:spMkLst>
        </pc:spChg>
        <pc:spChg chg="add">
          <ac:chgData name="Pathak, Sharwari" userId="S::sxp5519@mavs.uta.edu::6d9fbd9c-8b8a-4223-b77b-468e81a68d76" providerId="AD" clId="Web-{237117C3-BB0B-4B60-B053-46CF08CF5548}" dt="2024-04-17T21:10:03.091" v="40"/>
          <ac:spMkLst>
            <pc:docMk/>
            <pc:sldMk cId="1315527709" sldId="259"/>
            <ac:spMk id="33" creationId="{8D71EDA1-87BF-4D5D-AB79-F346FD19278A}"/>
          </ac:spMkLst>
        </pc:spChg>
        <pc:spChg chg="add mod">
          <ac:chgData name="Pathak, Sharwari" userId="S::sxp5519@mavs.uta.edu::6d9fbd9c-8b8a-4223-b77b-468e81a68d76" providerId="AD" clId="Web-{237117C3-BB0B-4B60-B053-46CF08CF5548}" dt="2024-04-17T21:09:01.918" v="33" actId="1076"/>
          <ac:spMkLst>
            <pc:docMk/>
            <pc:sldMk cId="1315527709" sldId="259"/>
            <ac:spMk id="127" creationId="{1880C39B-3540-1326-D138-7A5F6B5D2A55}"/>
          </ac:spMkLst>
        </pc:spChg>
        <pc:graphicFrameChg chg="add mod">
          <ac:chgData name="Pathak, Sharwari" userId="S::sxp5519@mavs.uta.edu::6d9fbd9c-8b8a-4223-b77b-468e81a68d76" providerId="AD" clId="Web-{237117C3-BB0B-4B60-B053-46CF08CF5548}" dt="2024-04-17T21:02:38.969" v="17" actId="1076"/>
          <ac:graphicFrameMkLst>
            <pc:docMk/>
            <pc:sldMk cId="1315527709" sldId="259"/>
            <ac:graphicFrameMk id="4" creationId="{9F31FBCE-B128-B06A-5D62-20B5E40D00B7}"/>
          </ac:graphicFrameMkLst>
        </pc:graphicFrameChg>
      </pc:sldChg>
      <pc:sldChg chg="addSp delSp modSp">
        <pc:chgData name="Pathak, Sharwari" userId="S::sxp5519@mavs.uta.edu::6d9fbd9c-8b8a-4223-b77b-468e81a68d76" providerId="AD" clId="Web-{237117C3-BB0B-4B60-B053-46CF08CF5548}" dt="2024-04-17T21:01:46.858" v="12" actId="1076"/>
        <pc:sldMkLst>
          <pc:docMk/>
          <pc:sldMk cId="1310731382" sldId="261"/>
        </pc:sldMkLst>
        <pc:spChg chg="add del mod">
          <ac:chgData name="Pathak, Sharwari" userId="S::sxp5519@mavs.uta.edu::6d9fbd9c-8b8a-4223-b77b-468e81a68d76" providerId="AD" clId="Web-{237117C3-BB0B-4B60-B053-46CF08CF5548}" dt="2024-04-17T21:01:05.310" v="6" actId="1076"/>
          <ac:spMkLst>
            <pc:docMk/>
            <pc:sldMk cId="1310731382" sldId="261"/>
            <ac:spMk id="45" creationId="{AB1D5ECA-8D1E-170A-C8D4-676B5849A2EE}"/>
          </ac:spMkLst>
        </pc:spChg>
        <pc:spChg chg="add mod">
          <ac:chgData name="Pathak, Sharwari" userId="S::sxp5519@mavs.uta.edu::6d9fbd9c-8b8a-4223-b77b-468e81a68d76" providerId="AD" clId="Web-{237117C3-BB0B-4B60-B053-46CF08CF5548}" dt="2024-04-17T21:00:48.919" v="1" actId="20577"/>
          <ac:spMkLst>
            <pc:docMk/>
            <pc:sldMk cId="1310731382" sldId="261"/>
            <ac:spMk id="57" creationId="{1B2A0D45-5C1A-AC59-B7F9-ACAE60A198DF}"/>
          </ac:spMkLst>
        </pc:spChg>
        <pc:spChg chg="add del">
          <ac:chgData name="Pathak, Sharwari" userId="S::sxp5519@mavs.uta.edu::6d9fbd9c-8b8a-4223-b77b-468e81a68d76" providerId="AD" clId="Web-{237117C3-BB0B-4B60-B053-46CF08CF5548}" dt="2024-04-17T21:01:18.686" v="8"/>
          <ac:spMkLst>
            <pc:docMk/>
            <pc:sldMk cId="1310731382" sldId="261"/>
            <ac:spMk id="133" creationId="{5C87214B-C9C0-8D0C-94C6-C00CBB0EC44D}"/>
          </ac:spMkLst>
        </pc:spChg>
        <pc:graphicFrameChg chg="mod">
          <ac:chgData name="Pathak, Sharwari" userId="S::sxp5519@mavs.uta.edu::6d9fbd9c-8b8a-4223-b77b-468e81a68d76" providerId="AD" clId="Web-{237117C3-BB0B-4B60-B053-46CF08CF5548}" dt="2024-04-17T21:01:46.858" v="12" actId="1076"/>
          <ac:graphicFrameMkLst>
            <pc:docMk/>
            <pc:sldMk cId="1310731382" sldId="261"/>
            <ac:graphicFrameMk id="2" creationId="{8F4A44F9-07CF-D9B7-A8D1-5B4268E4FAAE}"/>
          </ac:graphicFrameMkLst>
        </pc:graphicFrameChg>
        <pc:graphicFrameChg chg="del">
          <ac:chgData name="Pathak, Sharwari" userId="S::sxp5519@mavs.uta.edu::6d9fbd9c-8b8a-4223-b77b-468e81a68d76" providerId="AD" clId="Web-{237117C3-BB0B-4B60-B053-46CF08CF5548}" dt="2024-04-17T21:00:35.622" v="0"/>
          <ac:graphicFrameMkLst>
            <pc:docMk/>
            <pc:sldMk cId="1310731382" sldId="261"/>
            <ac:graphicFrameMk id="5" creationId="{3F3BF268-78F3-57E8-8722-D50A9A839B00}"/>
          </ac:graphicFrameMkLst>
        </pc:graphicFrameChg>
        <pc:graphicFrameChg chg="del">
          <ac:chgData name="Pathak, Sharwari" userId="S::sxp5519@mavs.uta.edu::6d9fbd9c-8b8a-4223-b77b-468e81a68d76" providerId="AD" clId="Web-{237117C3-BB0B-4B60-B053-46CF08CF5548}" dt="2024-04-17T21:01:25.311" v="9"/>
          <ac:graphicFrameMkLst>
            <pc:docMk/>
            <pc:sldMk cId="1310731382" sldId="261"/>
            <ac:graphicFrameMk id="18" creationId="{8F4A44F9-07CF-D9B7-A8D1-5B4268E4FAAE}"/>
          </ac:graphicFrameMkLst>
        </pc:graphicFrameChg>
      </pc:sldChg>
    </pc:docChg>
  </pc:docChgLst>
  <pc:docChgLst>
    <pc:chgData name="Pathak, Sharwari" userId="S::sxp5519@mavs.uta.edu::6d9fbd9c-8b8a-4223-b77b-468e81a68d76" providerId="AD" clId="Web-{5391A6A8-259B-4A7D-8C2D-D905C84BA589}"/>
    <pc:docChg chg="modSld sldOrd">
      <pc:chgData name="Pathak, Sharwari" userId="S::sxp5519@mavs.uta.edu::6d9fbd9c-8b8a-4223-b77b-468e81a68d76" providerId="AD" clId="Web-{5391A6A8-259B-4A7D-8C2D-D905C84BA589}" dt="2024-04-18T06:45:59.578" v="106" actId="1076"/>
      <pc:docMkLst>
        <pc:docMk/>
      </pc:docMkLst>
      <pc:sldChg chg="addSp delSp modSp">
        <pc:chgData name="Pathak, Sharwari" userId="S::sxp5519@mavs.uta.edu::6d9fbd9c-8b8a-4223-b77b-468e81a68d76" providerId="AD" clId="Web-{5391A6A8-259B-4A7D-8C2D-D905C84BA589}" dt="2024-04-18T06:45:59.578" v="106" actId="1076"/>
        <pc:sldMkLst>
          <pc:docMk/>
          <pc:sldMk cId="3326398909" sldId="256"/>
        </pc:sldMkLst>
        <pc:spChg chg="mod">
          <ac:chgData name="Pathak, Sharwari" userId="S::sxp5519@mavs.uta.edu::6d9fbd9c-8b8a-4223-b77b-468e81a68d76" providerId="AD" clId="Web-{5391A6A8-259B-4A7D-8C2D-D905C84BA589}" dt="2024-04-18T06:37:01.228" v="65" actId="20577"/>
          <ac:spMkLst>
            <pc:docMk/>
            <pc:sldMk cId="3326398909" sldId="256"/>
            <ac:spMk id="2" creationId="{1A3D0893-86A8-96B7-3234-07A0EE11155C}"/>
          </ac:spMkLst>
        </pc:spChg>
        <pc:spChg chg="mod">
          <ac:chgData name="Pathak, Sharwari" userId="S::sxp5519@mavs.uta.edu::6d9fbd9c-8b8a-4223-b77b-468e81a68d76" providerId="AD" clId="Web-{5391A6A8-259B-4A7D-8C2D-D905C84BA589}" dt="2024-04-18T06:36:26.446" v="54" actId="20577"/>
          <ac:spMkLst>
            <pc:docMk/>
            <pc:sldMk cId="3326398909" sldId="256"/>
            <ac:spMk id="4" creationId="{85C7E9FD-FB52-B9C9-066C-7C699AD755A2}"/>
          </ac:spMkLst>
        </pc:spChg>
        <pc:spChg chg="mod">
          <ac:chgData name="Pathak, Sharwari" userId="S::sxp5519@mavs.uta.edu::6d9fbd9c-8b8a-4223-b77b-468e81a68d76" providerId="AD" clId="Web-{5391A6A8-259B-4A7D-8C2D-D905C84BA589}" dt="2024-04-18T06:36:50.665" v="62" actId="20577"/>
          <ac:spMkLst>
            <pc:docMk/>
            <pc:sldMk cId="3326398909" sldId="256"/>
            <ac:spMk id="5" creationId="{087580B2-EDDA-E9D3-CCDC-9A279EFDBD6B}"/>
          </ac:spMkLst>
        </pc:spChg>
        <pc:spChg chg="mod">
          <ac:chgData name="Pathak, Sharwari" userId="S::sxp5519@mavs.uta.edu::6d9fbd9c-8b8a-4223-b77b-468e81a68d76" providerId="AD" clId="Web-{5391A6A8-259B-4A7D-8C2D-D905C84BA589}" dt="2024-04-18T06:45:59.578" v="106" actId="1076"/>
          <ac:spMkLst>
            <pc:docMk/>
            <pc:sldMk cId="3326398909" sldId="256"/>
            <ac:spMk id="7" creationId="{7EFF864C-A043-9056-EE3E-EA7DED2BD37C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3:46.347" v="26"/>
          <ac:spMkLst>
            <pc:docMk/>
            <pc:sldMk cId="3326398909" sldId="256"/>
            <ac:spMk id="19" creationId="{CB5C7026-E7DC-4146-BB77-9FAE37299862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3:46.347" v="26"/>
          <ac:spMkLst>
            <pc:docMk/>
            <pc:sldMk cId="3326398909" sldId="256"/>
            <ac:spMk id="29" creationId="{2010FDC2-8038-452C-BBFC-E9F3A8B13C2B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3:46.347" v="26"/>
          <ac:spMkLst>
            <pc:docMk/>
            <pc:sldMk cId="3326398909" sldId="256"/>
            <ac:spMk id="30" creationId="{7D65985B-D548-44B4-9714-27AEC913DC57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4:26.348" v="30"/>
          <ac:spMkLst>
            <pc:docMk/>
            <pc:sldMk cId="3326398909" sldId="256"/>
            <ac:spMk id="31" creationId="{7005C616-6139-47B3-BF77-59176F3C8745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4:26.348" v="30"/>
          <ac:spMkLst>
            <pc:docMk/>
            <pc:sldMk cId="3326398909" sldId="256"/>
            <ac:spMk id="33" creationId="{93C59B8F-AEFF-4D3A-BA0E-3C43111987AE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4:26.348" v="30"/>
          <ac:spMkLst>
            <pc:docMk/>
            <pc:sldMk cId="3326398909" sldId="256"/>
            <ac:spMk id="34" creationId="{E042CD37-C859-44CD-853E-5A3427DDB9C0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4:57.521" v="32"/>
          <ac:spMkLst>
            <pc:docMk/>
            <pc:sldMk cId="3326398909" sldId="256"/>
            <ac:spMk id="35" creationId="{7005C616-6139-47B3-BF77-59176F3C8745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4:57.521" v="32"/>
          <ac:spMkLst>
            <pc:docMk/>
            <pc:sldMk cId="3326398909" sldId="256"/>
            <ac:spMk id="37" creationId="{93C59B8F-AEFF-4D3A-BA0E-3C43111987AE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4:57.521" v="32"/>
          <ac:spMkLst>
            <pc:docMk/>
            <pc:sldMk cId="3326398909" sldId="256"/>
            <ac:spMk id="38" creationId="{E042CD37-C859-44CD-853E-5A3427DDB9C0}"/>
          </ac:spMkLst>
        </pc:spChg>
        <pc:spChg chg="add">
          <ac:chgData name="Pathak, Sharwari" userId="S::sxp5519@mavs.uta.edu::6d9fbd9c-8b8a-4223-b77b-468e81a68d76" providerId="AD" clId="Web-{5391A6A8-259B-4A7D-8C2D-D905C84BA589}" dt="2024-04-18T06:34:57.552" v="33"/>
          <ac:spMkLst>
            <pc:docMk/>
            <pc:sldMk cId="3326398909" sldId="256"/>
            <ac:spMk id="40" creationId="{CB5C7026-E7DC-4146-BB77-9FAE37299862}"/>
          </ac:spMkLst>
        </pc:spChg>
        <pc:spChg chg="add">
          <ac:chgData name="Pathak, Sharwari" userId="S::sxp5519@mavs.uta.edu::6d9fbd9c-8b8a-4223-b77b-468e81a68d76" providerId="AD" clId="Web-{5391A6A8-259B-4A7D-8C2D-D905C84BA589}" dt="2024-04-18T06:34:57.552" v="33"/>
          <ac:spMkLst>
            <pc:docMk/>
            <pc:sldMk cId="3326398909" sldId="256"/>
            <ac:spMk id="42" creationId="{2010FDC2-8038-452C-BBFC-E9F3A8B13C2B}"/>
          </ac:spMkLst>
        </pc:spChg>
        <pc:spChg chg="add">
          <ac:chgData name="Pathak, Sharwari" userId="S::sxp5519@mavs.uta.edu::6d9fbd9c-8b8a-4223-b77b-468e81a68d76" providerId="AD" clId="Web-{5391A6A8-259B-4A7D-8C2D-D905C84BA589}" dt="2024-04-18T06:34:57.552" v="33"/>
          <ac:spMkLst>
            <pc:docMk/>
            <pc:sldMk cId="3326398909" sldId="256"/>
            <ac:spMk id="43" creationId="{7D65985B-D548-44B4-9714-27AEC913DC57}"/>
          </ac:spMkLst>
        </pc:spChg>
        <pc:picChg chg="mod">
          <ac:chgData name="Pathak, Sharwari" userId="S::sxp5519@mavs.uta.edu::6d9fbd9c-8b8a-4223-b77b-468e81a68d76" providerId="AD" clId="Web-{5391A6A8-259B-4A7D-8C2D-D905C84BA589}" dt="2024-04-18T06:36:35.399" v="57" actId="1076"/>
          <ac:picMkLst>
            <pc:docMk/>
            <pc:sldMk cId="3326398909" sldId="256"/>
            <ac:picMk id="6" creationId="{A39B3E3E-F632-5331-BE48-78D854FBEAC3}"/>
          </ac:picMkLst>
        </pc:picChg>
        <pc:picChg chg="add del">
          <ac:chgData name="Pathak, Sharwari" userId="S::sxp5519@mavs.uta.edu::6d9fbd9c-8b8a-4223-b77b-468e81a68d76" providerId="AD" clId="Web-{5391A6A8-259B-4A7D-8C2D-D905C84BA589}" dt="2024-04-18T06:33:46.347" v="26"/>
          <ac:picMkLst>
            <pc:docMk/>
            <pc:sldMk cId="3326398909" sldId="256"/>
            <ac:picMk id="24" creationId="{49882614-11C4-4368-9534-6EBAC3488C70}"/>
          </ac:picMkLst>
        </pc:picChg>
        <pc:picChg chg="add del">
          <ac:chgData name="Pathak, Sharwari" userId="S::sxp5519@mavs.uta.edu::6d9fbd9c-8b8a-4223-b77b-468e81a68d76" providerId="AD" clId="Web-{5391A6A8-259B-4A7D-8C2D-D905C84BA589}" dt="2024-04-18T06:34:26.348" v="30"/>
          <ac:picMkLst>
            <pc:docMk/>
            <pc:sldMk cId="3326398909" sldId="256"/>
            <ac:picMk id="32" creationId="{49882614-11C4-4368-9534-6EBAC3488C70}"/>
          </ac:picMkLst>
        </pc:picChg>
        <pc:picChg chg="add del">
          <ac:chgData name="Pathak, Sharwari" userId="S::sxp5519@mavs.uta.edu::6d9fbd9c-8b8a-4223-b77b-468e81a68d76" providerId="AD" clId="Web-{5391A6A8-259B-4A7D-8C2D-D905C84BA589}" dt="2024-04-18T06:34:57.521" v="32"/>
          <ac:picMkLst>
            <pc:docMk/>
            <pc:sldMk cId="3326398909" sldId="256"/>
            <ac:picMk id="36" creationId="{49882614-11C4-4368-9534-6EBAC3488C70}"/>
          </ac:picMkLst>
        </pc:picChg>
        <pc:picChg chg="add">
          <ac:chgData name="Pathak, Sharwari" userId="S::sxp5519@mavs.uta.edu::6d9fbd9c-8b8a-4223-b77b-468e81a68d76" providerId="AD" clId="Web-{5391A6A8-259B-4A7D-8C2D-D905C84BA589}" dt="2024-04-18T06:34:57.552" v="33"/>
          <ac:picMkLst>
            <pc:docMk/>
            <pc:sldMk cId="3326398909" sldId="256"/>
            <ac:picMk id="41" creationId="{49882614-11C4-4368-9534-6EBAC3488C70}"/>
          </ac:picMkLst>
        </pc:picChg>
      </pc:sldChg>
      <pc:sldChg chg="addSp delSp modSp">
        <pc:chgData name="Pathak, Sharwari" userId="S::sxp5519@mavs.uta.edu::6d9fbd9c-8b8a-4223-b77b-468e81a68d76" providerId="AD" clId="Web-{5391A6A8-259B-4A7D-8C2D-D905C84BA589}" dt="2024-04-18T06:40:06.206" v="84" actId="1076"/>
        <pc:sldMkLst>
          <pc:docMk/>
          <pc:sldMk cId="1315527709" sldId="259"/>
        </pc:sldMkLst>
        <pc:spChg chg="add del mod ord">
          <ac:chgData name="Pathak, Sharwari" userId="S::sxp5519@mavs.uta.edu::6d9fbd9c-8b8a-4223-b77b-468e81a68d76" providerId="AD" clId="Web-{5391A6A8-259B-4A7D-8C2D-D905C84BA589}" dt="2024-04-18T06:39:36.811" v="83"/>
          <ac:spMkLst>
            <pc:docMk/>
            <pc:sldMk cId="1315527709" sldId="259"/>
            <ac:spMk id="3" creationId="{F08FDA71-84A4-2C8A-80CE-E9C6BCFD42A4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7:51.761" v="67"/>
          <ac:spMkLst>
            <pc:docMk/>
            <pc:sldMk cId="1315527709" sldId="259"/>
            <ac:spMk id="17" creationId="{8BC18E71-110D-4FB6-A411-14268735DB82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7:51.761" v="67"/>
          <ac:spMkLst>
            <pc:docMk/>
            <pc:sldMk cId="1315527709" sldId="259"/>
            <ac:spMk id="19" creationId="{C2A922FF-5D1B-444A-AA3F-33B14B877852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7:51.761" v="67"/>
          <ac:spMkLst>
            <pc:docMk/>
            <pc:sldMk cId="1315527709" sldId="259"/>
            <ac:spMk id="20" creationId="{0CA5ED4B-E306-4431-876E-C91851D3EF63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7:51.761" v="67"/>
          <ac:spMkLst>
            <pc:docMk/>
            <pc:sldMk cId="1315527709" sldId="259"/>
            <ac:spMk id="22" creationId="{F6678D8D-0F79-43DA-8E1A-D0F97435B291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7:51.761" v="67"/>
          <ac:spMkLst>
            <pc:docMk/>
            <pc:sldMk cId="1315527709" sldId="259"/>
            <ac:spMk id="24" creationId="{4842F084-28AE-458A-9633-FBC3E2A691B3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7:51.761" v="67"/>
          <ac:spMkLst>
            <pc:docMk/>
            <pc:sldMk cId="1315527709" sldId="259"/>
            <ac:spMk id="26" creationId="{26B38427-698A-4037-8803-2E4F11C55383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8:16.418" v="71"/>
          <ac:spMkLst>
            <pc:docMk/>
            <pc:sldMk cId="1315527709" sldId="259"/>
            <ac:spMk id="28" creationId="{71F6FCE1-8678-40F4-9644-79CD53330DC8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8:57.919" v="75"/>
          <ac:spMkLst>
            <pc:docMk/>
            <pc:sldMk cId="1315527709" sldId="259"/>
            <ac:spMk id="32" creationId="{8BC18E71-110D-4FB6-A411-14268735DB82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8:57.919" v="75"/>
          <ac:spMkLst>
            <pc:docMk/>
            <pc:sldMk cId="1315527709" sldId="259"/>
            <ac:spMk id="34" creationId="{C2A922FF-5D1B-444A-AA3F-33B14B877852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8:57.919" v="75"/>
          <ac:spMkLst>
            <pc:docMk/>
            <pc:sldMk cId="1315527709" sldId="259"/>
            <ac:spMk id="36" creationId="{4842F084-28AE-458A-9633-FBC3E2A691B3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8:57.919" v="75"/>
          <ac:spMkLst>
            <pc:docMk/>
            <pc:sldMk cId="1315527709" sldId="259"/>
            <ac:spMk id="37" creationId="{26B38427-698A-4037-8803-2E4F11C55383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8:57.919" v="75"/>
          <ac:spMkLst>
            <pc:docMk/>
            <pc:sldMk cId="1315527709" sldId="259"/>
            <ac:spMk id="38" creationId="{0CA5ED4B-E306-4431-876E-C91851D3EF63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8:57.919" v="75"/>
          <ac:spMkLst>
            <pc:docMk/>
            <pc:sldMk cId="1315527709" sldId="259"/>
            <ac:spMk id="40" creationId="{F6678D8D-0F79-43DA-8E1A-D0F97435B291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16.576" v="79"/>
          <ac:spMkLst>
            <pc:docMk/>
            <pc:sldMk cId="1315527709" sldId="259"/>
            <ac:spMk id="42" creationId="{7D5D2E51-A652-4FCB-ADE3-8974F2723C34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16.576" v="79"/>
          <ac:spMkLst>
            <pc:docMk/>
            <pc:sldMk cId="1315527709" sldId="259"/>
            <ac:spMk id="45" creationId="{08E18253-076D-4D89-968E-FCD8887E2B27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16.576" v="79"/>
          <ac:spMkLst>
            <pc:docMk/>
            <pc:sldMk cId="1315527709" sldId="259"/>
            <ac:spMk id="46" creationId="{F6EBCC24-DE3B-4BAD-9624-83E1C2D665DD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16.576" v="79"/>
          <ac:spMkLst>
            <pc:docMk/>
            <pc:sldMk cId="1315527709" sldId="259"/>
            <ac:spMk id="47" creationId="{8C07AF1D-AB44-447B-BC2F-DBECCC06C02A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16.576" v="79"/>
          <ac:spMkLst>
            <pc:docMk/>
            <pc:sldMk cId="1315527709" sldId="259"/>
            <ac:spMk id="49" creationId="{6FCD70E2-BD62-41E4-975D-E58B07928F6F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26.280" v="81"/>
          <ac:spMkLst>
            <pc:docMk/>
            <pc:sldMk cId="1315527709" sldId="259"/>
            <ac:spMk id="51" creationId="{61293230-B0F6-45B1-96D1-13D18E242995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26.280" v="81"/>
          <ac:spMkLst>
            <pc:docMk/>
            <pc:sldMk cId="1315527709" sldId="259"/>
            <ac:spMk id="53" creationId="{DB74BAD7-F0FC-4719-A31F-1ABDB62116DA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36.811" v="83"/>
          <ac:spMkLst>
            <pc:docMk/>
            <pc:sldMk cId="1315527709" sldId="259"/>
            <ac:spMk id="56" creationId="{B85868FD-88B9-4C71-B8D3-B98BC6A82224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36.811" v="83"/>
          <ac:spMkLst>
            <pc:docMk/>
            <pc:sldMk cId="1315527709" sldId="259"/>
            <ac:spMk id="59" creationId="{B194B217-6061-4232-9B8A-7CF4AB7F7231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36.811" v="83"/>
          <ac:spMkLst>
            <pc:docMk/>
            <pc:sldMk cId="1315527709" sldId="259"/>
            <ac:spMk id="60" creationId="{2FCEB626-6AB9-45A4-964E-1178CE45D186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36.811" v="83"/>
          <ac:spMkLst>
            <pc:docMk/>
            <pc:sldMk cId="1315527709" sldId="259"/>
            <ac:spMk id="61" creationId="{5B615325-3972-496C-A9A8-FFA82A80B236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36.811" v="83"/>
          <ac:spMkLst>
            <pc:docMk/>
            <pc:sldMk cId="1315527709" sldId="259"/>
            <ac:spMk id="64" creationId="{1F638196-314B-4FE4-9D64-43E9DD240741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36.811" v="83"/>
          <ac:spMkLst>
            <pc:docMk/>
            <pc:sldMk cId="1315527709" sldId="259"/>
            <ac:spMk id="67" creationId="{A984C3BE-0DEB-40FD-9890-2DDC970E2195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39:36.811" v="83"/>
          <ac:spMkLst>
            <pc:docMk/>
            <pc:sldMk cId="1315527709" sldId="259"/>
            <ac:spMk id="71" creationId="{0249E35A-9D67-4CB0-819D-11E3750C0C30}"/>
          </ac:spMkLst>
        </pc:spChg>
        <pc:graphicFrameChg chg="add del">
          <ac:chgData name="Pathak, Sharwari" userId="S::sxp5519@mavs.uta.edu::6d9fbd9c-8b8a-4223-b77b-468e81a68d76" providerId="AD" clId="Web-{5391A6A8-259B-4A7D-8C2D-D905C84BA589}" dt="2024-04-18T06:38:31.075" v="73"/>
          <ac:graphicFrameMkLst>
            <pc:docMk/>
            <pc:sldMk cId="1315527709" sldId="259"/>
            <ac:graphicFrameMk id="30" creationId="{158DE608-5ECC-06EF-D42F-155E37B2C63D}"/>
          </ac:graphicFrameMkLst>
        </pc:graphicFrameChg>
        <pc:picChg chg="mod ord">
          <ac:chgData name="Pathak, Sharwari" userId="S::sxp5519@mavs.uta.edu::6d9fbd9c-8b8a-4223-b77b-468e81a68d76" providerId="AD" clId="Web-{5391A6A8-259B-4A7D-8C2D-D905C84BA589}" dt="2024-04-18T06:39:36.811" v="83"/>
          <ac:picMkLst>
            <pc:docMk/>
            <pc:sldMk cId="1315527709" sldId="259"/>
            <ac:picMk id="5" creationId="{0086AD9D-6FC0-3D39-6599-188BC26594B2}"/>
          </ac:picMkLst>
        </pc:picChg>
        <pc:picChg chg="mod">
          <ac:chgData name="Pathak, Sharwari" userId="S::sxp5519@mavs.uta.edu::6d9fbd9c-8b8a-4223-b77b-468e81a68d76" providerId="AD" clId="Web-{5391A6A8-259B-4A7D-8C2D-D905C84BA589}" dt="2024-04-18T06:39:36.811" v="83"/>
          <ac:picMkLst>
            <pc:docMk/>
            <pc:sldMk cId="1315527709" sldId="259"/>
            <ac:picMk id="6" creationId="{A4BA3509-17CD-E378-02C5-BD99D6A1E31E}"/>
          </ac:picMkLst>
        </pc:picChg>
        <pc:picChg chg="mod ord">
          <ac:chgData name="Pathak, Sharwari" userId="S::sxp5519@mavs.uta.edu::6d9fbd9c-8b8a-4223-b77b-468e81a68d76" providerId="AD" clId="Web-{5391A6A8-259B-4A7D-8C2D-D905C84BA589}" dt="2024-04-18T06:40:06.206" v="84" actId="1076"/>
          <ac:picMkLst>
            <pc:docMk/>
            <pc:sldMk cId="1315527709" sldId="259"/>
            <ac:picMk id="7" creationId="{9E97A838-0F7D-0D06-EFF0-980FFC92979E}"/>
          </ac:picMkLst>
        </pc:picChg>
      </pc:sldChg>
      <pc:sldChg chg="ord">
        <pc:chgData name="Pathak, Sharwari" userId="S::sxp5519@mavs.uta.edu::6d9fbd9c-8b8a-4223-b77b-468e81a68d76" providerId="AD" clId="Web-{5391A6A8-259B-4A7D-8C2D-D905C84BA589}" dt="2024-04-18T06:45:07.341" v="103"/>
        <pc:sldMkLst>
          <pc:docMk/>
          <pc:sldMk cId="3479340735" sldId="260"/>
        </pc:sldMkLst>
      </pc:sldChg>
      <pc:sldChg chg="modSp">
        <pc:chgData name="Pathak, Sharwari" userId="S::sxp5519@mavs.uta.edu::6d9fbd9c-8b8a-4223-b77b-468e81a68d76" providerId="AD" clId="Web-{5391A6A8-259B-4A7D-8C2D-D905C84BA589}" dt="2024-04-18T06:41:21.724" v="89" actId="20577"/>
        <pc:sldMkLst>
          <pc:docMk/>
          <pc:sldMk cId="1310731382" sldId="261"/>
        </pc:sldMkLst>
        <pc:spChg chg="mod">
          <ac:chgData name="Pathak, Sharwari" userId="S::sxp5519@mavs.uta.edu::6d9fbd9c-8b8a-4223-b77b-468e81a68d76" providerId="AD" clId="Web-{5391A6A8-259B-4A7D-8C2D-D905C84BA589}" dt="2024-04-18T06:41:16.302" v="88" actId="20577"/>
          <ac:spMkLst>
            <pc:docMk/>
            <pc:sldMk cId="1310731382" sldId="261"/>
            <ac:spMk id="1749" creationId="{19CCE174-B07D-9FB1-9C8A-1A71EFB3D4A8}"/>
          </ac:spMkLst>
        </pc:spChg>
        <pc:spChg chg="mod">
          <ac:chgData name="Pathak, Sharwari" userId="S::sxp5519@mavs.uta.edu::6d9fbd9c-8b8a-4223-b77b-468e81a68d76" providerId="AD" clId="Web-{5391A6A8-259B-4A7D-8C2D-D905C84BA589}" dt="2024-04-18T06:41:21.724" v="89" actId="20577"/>
          <ac:spMkLst>
            <pc:docMk/>
            <pc:sldMk cId="1310731382" sldId="261"/>
            <ac:spMk id="1750" creationId="{BF090FD9-5752-0CE7-5AE6-B3869AAFC4A7}"/>
          </ac:spMkLst>
        </pc:spChg>
        <pc:graphicFrameChg chg="mod">
          <ac:chgData name="Pathak, Sharwari" userId="S::sxp5519@mavs.uta.edu::6d9fbd9c-8b8a-4223-b77b-468e81a68d76" providerId="AD" clId="Web-{5391A6A8-259B-4A7D-8C2D-D905C84BA589}" dt="2024-04-18T06:32:36.188" v="22" actId="1076"/>
          <ac:graphicFrameMkLst>
            <pc:docMk/>
            <pc:sldMk cId="1310731382" sldId="261"/>
            <ac:graphicFrameMk id="570" creationId="{9F31FBCE-B128-B06A-5D62-20B5E40D00B7}"/>
          </ac:graphicFrameMkLst>
        </pc:graphicFrameChg>
      </pc:sldChg>
      <pc:sldChg chg="addSp delSp modSp">
        <pc:chgData name="Pathak, Sharwari" userId="S::sxp5519@mavs.uta.edu::6d9fbd9c-8b8a-4223-b77b-468e81a68d76" providerId="AD" clId="Web-{5391A6A8-259B-4A7D-8C2D-D905C84BA589}" dt="2024-04-18T06:44:06.011" v="102" actId="1076"/>
        <pc:sldMkLst>
          <pc:docMk/>
          <pc:sldMk cId="726406043" sldId="268"/>
        </pc:sldMkLst>
        <pc:spChg chg="mod">
          <ac:chgData name="Pathak, Sharwari" userId="S::sxp5519@mavs.uta.edu::6d9fbd9c-8b8a-4223-b77b-468e81a68d76" providerId="AD" clId="Web-{5391A6A8-259B-4A7D-8C2D-D905C84BA589}" dt="2024-04-18T06:43:48.542" v="101"/>
          <ac:spMkLst>
            <pc:docMk/>
            <pc:sldMk cId="726406043" sldId="268"/>
            <ac:spMk id="2" creationId="{6194CF15-3876-13AB-9AF5-B9C6835673E7}"/>
          </ac:spMkLst>
        </pc:spChg>
        <pc:spChg chg="mod">
          <ac:chgData name="Pathak, Sharwari" userId="S::sxp5519@mavs.uta.edu::6d9fbd9c-8b8a-4223-b77b-468e81a68d76" providerId="AD" clId="Web-{5391A6A8-259B-4A7D-8C2D-D905C84BA589}" dt="2024-04-18T06:44:06.011" v="102" actId="1076"/>
          <ac:spMkLst>
            <pc:docMk/>
            <pc:sldMk cId="726406043" sldId="268"/>
            <ac:spMk id="112" creationId="{67EE450D-F48D-852E-F86B-7C45E1C41F48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3:48.542" v="101"/>
          <ac:spMkLst>
            <pc:docMk/>
            <pc:sldMk cId="726406043" sldId="268"/>
            <ac:spMk id="423" creationId="{B23FE733-F95B-4DF6-AFC5-BEEB3577C494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3:48.542" v="101"/>
          <ac:spMkLst>
            <pc:docMk/>
            <pc:sldMk cId="726406043" sldId="268"/>
            <ac:spMk id="425" creationId="{9080D120-BD54-46E1-BA37-82F5E8089E90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3:48.542" v="101"/>
          <ac:spMkLst>
            <pc:docMk/>
            <pc:sldMk cId="726406043" sldId="268"/>
            <ac:spMk id="427" creationId="{81D83946-74FA-498A-AC80-9926F041B5C5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3:48.542" v="101"/>
          <ac:spMkLst>
            <pc:docMk/>
            <pc:sldMk cId="726406043" sldId="268"/>
            <ac:spMk id="429" creationId="{5060D983-8B52-443A-8183-2A1DE05618B5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3:48.542" v="101"/>
          <ac:spMkLst>
            <pc:docMk/>
            <pc:sldMk cId="726406043" sldId="268"/>
            <ac:spMk id="431" creationId="{61293230-B0F6-45B1-96D1-13D18E242995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3:48.542" v="101"/>
          <ac:spMkLst>
            <pc:docMk/>
            <pc:sldMk cId="726406043" sldId="268"/>
            <ac:spMk id="432" creationId="{2B573B51-C170-49C0-A3D9-8D99730C45AE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3:48.542" v="101"/>
          <ac:spMkLst>
            <pc:docMk/>
            <pc:sldMk cId="726406043" sldId="268"/>
            <ac:spMk id="433" creationId="{CC7BCC73-A901-44EB-B0E7-879E19267A6A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2:19.852" v="91"/>
          <ac:spMkLst>
            <pc:docMk/>
            <pc:sldMk cId="726406043" sldId="268"/>
            <ac:spMk id="434" creationId="{B712E947-0734-45F9-9C4F-41114EC3A33E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3:41.542" v="98"/>
          <ac:spMkLst>
            <pc:docMk/>
            <pc:sldMk cId="726406043" sldId="268"/>
            <ac:spMk id="435" creationId="{50DF6B93-F3AC-40E0-8651-89582E5E8702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2:19.852" v="91"/>
          <ac:spMkLst>
            <pc:docMk/>
            <pc:sldMk cId="726406043" sldId="268"/>
            <ac:spMk id="436" creationId="{5A65989E-BBD5-44D7-AA86-7AFD5D46BBC0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3:41.542" v="98"/>
          <ac:spMkLst>
            <pc:docMk/>
            <pc:sldMk cId="726406043" sldId="268"/>
            <ac:spMk id="437" creationId="{E8027539-FDC1-4BD7-ABD3-2C96884650DB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2:19.852" v="91"/>
          <ac:spMkLst>
            <pc:docMk/>
            <pc:sldMk cId="726406043" sldId="268"/>
            <ac:spMk id="438" creationId="{231A2881-D8D7-4A7D-ACA3-E9F849F853D8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3:41.542" v="98"/>
          <ac:spMkLst>
            <pc:docMk/>
            <pc:sldMk cId="726406043" sldId="268"/>
            <ac:spMk id="439" creationId="{8746EFA5-E6C7-4867-8011-E729148E8DFC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2:27.383" v="93"/>
          <ac:spMkLst>
            <pc:docMk/>
            <pc:sldMk cId="726406043" sldId="268"/>
            <ac:spMk id="440" creationId="{ACD0B258-678B-4A8C-894F-848AF24A1922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2:27.383" v="93"/>
          <ac:spMkLst>
            <pc:docMk/>
            <pc:sldMk cId="726406043" sldId="268"/>
            <ac:spMk id="441" creationId="{B712E947-0734-45F9-9C4F-41114EC3A33E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2:27.383" v="93"/>
          <ac:spMkLst>
            <pc:docMk/>
            <pc:sldMk cId="726406043" sldId="268"/>
            <ac:spMk id="442" creationId="{C8D58395-74AF-401A-AF2F-76B6FCF71DFE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2:27.383" v="93"/>
          <ac:spMkLst>
            <pc:docMk/>
            <pc:sldMk cId="726406043" sldId="268"/>
            <ac:spMk id="443" creationId="{4C6B5652-C661-4C58-B937-F0F490F7FCB2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2:27.383" v="93"/>
          <ac:spMkLst>
            <pc:docMk/>
            <pc:sldMk cId="726406043" sldId="268"/>
            <ac:spMk id="444" creationId="{2F003F3F-F118-41D2-AA3F-74DB0D1970BB}"/>
          </ac:spMkLst>
        </pc:spChg>
        <pc:spChg chg="add del">
          <ac:chgData name="Pathak, Sharwari" userId="S::sxp5519@mavs.uta.edu::6d9fbd9c-8b8a-4223-b77b-468e81a68d76" providerId="AD" clId="Web-{5391A6A8-259B-4A7D-8C2D-D905C84BA589}" dt="2024-04-18T06:42:27.383" v="93"/>
          <ac:spMkLst>
            <pc:docMk/>
            <pc:sldMk cId="726406043" sldId="268"/>
            <ac:spMk id="445" creationId="{0B936867-6407-43FB-9DE6-1B0879D0CB31}"/>
          </ac:spMkLst>
        </pc:spChg>
        <pc:picChg chg="mod ord">
          <ac:chgData name="Pathak, Sharwari" userId="S::sxp5519@mavs.uta.edu::6d9fbd9c-8b8a-4223-b77b-468e81a68d76" providerId="AD" clId="Web-{5391A6A8-259B-4A7D-8C2D-D905C84BA589}" dt="2024-04-18T06:43:48.542" v="101"/>
          <ac:picMkLst>
            <pc:docMk/>
            <pc:sldMk cId="726406043" sldId="268"/>
            <ac:picMk id="3" creationId="{58CCB239-EE70-34E7-CDCF-8BF8D22B9026}"/>
          </ac:picMkLst>
        </pc:picChg>
        <pc:picChg chg="mod ord">
          <ac:chgData name="Pathak, Sharwari" userId="S::sxp5519@mavs.uta.edu::6d9fbd9c-8b8a-4223-b77b-468e81a68d76" providerId="AD" clId="Web-{5391A6A8-259B-4A7D-8C2D-D905C84BA589}" dt="2024-04-18T06:43:48.542" v="101"/>
          <ac:picMkLst>
            <pc:docMk/>
            <pc:sldMk cId="726406043" sldId="268"/>
            <ac:picMk id="11" creationId="{F57F0F09-8478-C00F-3537-132D0B768D31}"/>
          </ac:picMkLst>
        </pc:picChg>
      </pc:sldChg>
      <pc:sldChg chg="modSp">
        <pc:chgData name="Pathak, Sharwari" userId="S::sxp5519@mavs.uta.edu::6d9fbd9c-8b8a-4223-b77b-468e81a68d76" providerId="AD" clId="Web-{5391A6A8-259B-4A7D-8C2D-D905C84BA589}" dt="2024-04-18T06:45:42.655" v="105" actId="20577"/>
        <pc:sldMkLst>
          <pc:docMk/>
          <pc:sldMk cId="647820693" sldId="269"/>
        </pc:sldMkLst>
        <pc:spChg chg="mod">
          <ac:chgData name="Pathak, Sharwari" userId="S::sxp5519@mavs.uta.edu::6d9fbd9c-8b8a-4223-b77b-468e81a68d76" providerId="AD" clId="Web-{5391A6A8-259B-4A7D-8C2D-D905C84BA589}" dt="2024-04-18T06:45:42.655" v="105" actId="20577"/>
          <ac:spMkLst>
            <pc:docMk/>
            <pc:sldMk cId="647820693" sldId="269"/>
            <ac:spMk id="3" creationId="{AD4026AC-20FF-0520-81D5-8F0A6D0E861A}"/>
          </ac:spMkLst>
        </pc:spChg>
      </pc:sldChg>
    </pc:docChg>
  </pc:docChgLst>
  <pc:docChgLst>
    <pc:chgData name="Tarique, Kashish" userId="S::kxt7068@mavs.uta.edu::52da3aba-4cf1-42d8-8738-df33fccaa101" providerId="AD" clId="Web-{311F3128-DA9B-4C1D-9275-D1E0C21CB232}"/>
    <pc:docChg chg="modSld">
      <pc:chgData name="Tarique, Kashish" userId="S::kxt7068@mavs.uta.edu::52da3aba-4cf1-42d8-8738-df33fccaa101" providerId="AD" clId="Web-{311F3128-DA9B-4C1D-9275-D1E0C21CB232}" dt="2024-04-18T18:48:59.840" v="32" actId="20577"/>
      <pc:docMkLst>
        <pc:docMk/>
      </pc:docMkLst>
      <pc:sldChg chg="modSp">
        <pc:chgData name="Tarique, Kashish" userId="S::kxt7068@mavs.uta.edu::52da3aba-4cf1-42d8-8738-df33fccaa101" providerId="AD" clId="Web-{311F3128-DA9B-4C1D-9275-D1E0C21CB232}" dt="2024-04-18T18:48:59.840" v="32" actId="20577"/>
        <pc:sldMkLst>
          <pc:docMk/>
          <pc:sldMk cId="1310731382" sldId="261"/>
        </pc:sldMkLst>
        <pc:graphicFrameChg chg="modGraphic">
          <ac:chgData name="Tarique, Kashish" userId="S::kxt7068@mavs.uta.edu::52da3aba-4cf1-42d8-8738-df33fccaa101" providerId="AD" clId="Web-{311F3128-DA9B-4C1D-9275-D1E0C21CB232}" dt="2024-04-18T18:48:59.840" v="32" actId="20577"/>
          <ac:graphicFrameMkLst>
            <pc:docMk/>
            <pc:sldMk cId="1310731382" sldId="261"/>
            <ac:graphicFrameMk id="570" creationId="{9F31FBCE-B128-B06A-5D62-20B5E40D00B7}"/>
          </ac:graphicFrameMkLst>
        </pc:graphicFrameChg>
      </pc:sldChg>
    </pc:docChg>
  </pc:docChgLst>
  <pc:docChgLst>
    <pc:chgData name="Pathak, Sharwari" userId="S::sxp5519@mavs.uta.edu::6d9fbd9c-8b8a-4223-b77b-468e81a68d76" providerId="AD" clId="Web-{26850152-BD9C-4B9C-BDCC-628476252172}"/>
    <pc:docChg chg="modSld">
      <pc:chgData name="Pathak, Sharwari" userId="S::sxp5519@mavs.uta.edu::6d9fbd9c-8b8a-4223-b77b-468e81a68d76" providerId="AD" clId="Web-{26850152-BD9C-4B9C-BDCC-628476252172}" dt="2024-04-18T08:42:05.253" v="1" actId="20577"/>
      <pc:docMkLst>
        <pc:docMk/>
      </pc:docMkLst>
      <pc:sldChg chg="modSp">
        <pc:chgData name="Pathak, Sharwari" userId="S::sxp5519@mavs.uta.edu::6d9fbd9c-8b8a-4223-b77b-468e81a68d76" providerId="AD" clId="Web-{26850152-BD9C-4B9C-BDCC-628476252172}" dt="2024-04-18T08:42:05.253" v="1" actId="20577"/>
        <pc:sldMkLst>
          <pc:docMk/>
          <pc:sldMk cId="3479340735" sldId="260"/>
        </pc:sldMkLst>
        <pc:spChg chg="mod">
          <ac:chgData name="Pathak, Sharwari" userId="S::sxp5519@mavs.uta.edu::6d9fbd9c-8b8a-4223-b77b-468e81a68d76" providerId="AD" clId="Web-{26850152-BD9C-4B9C-BDCC-628476252172}" dt="2024-04-18T08:42:05.253" v="1" actId="20577"/>
          <ac:spMkLst>
            <pc:docMk/>
            <pc:sldMk cId="3479340735" sldId="260"/>
            <ac:spMk id="68" creationId="{813F2489-4EAF-17F1-3307-7C0EE8F372EC}"/>
          </ac:spMkLst>
        </pc:spChg>
      </pc:sldChg>
    </pc:docChg>
  </pc:docChgLst>
  <pc:docChgLst>
    <pc:chgData name="Anjanappa, Vinutha" userId="S::vxa7283@mavs.uta.edu::a0751425-7db6-42c6-b6e2-c3935bffea6a" providerId="AD" clId="Web-{8B0898C8-6643-30E2-5A2B-74AA28DEA87C}"/>
    <pc:docChg chg="modSld">
      <pc:chgData name="Anjanappa, Vinutha" userId="S::vxa7283@mavs.uta.edu::a0751425-7db6-42c6-b6e2-c3935bffea6a" providerId="AD" clId="Web-{8B0898C8-6643-30E2-5A2B-74AA28DEA87C}" dt="2024-04-18T05:41:59.087" v="130" actId="1076"/>
      <pc:docMkLst>
        <pc:docMk/>
      </pc:docMkLst>
      <pc:sldChg chg="modSp">
        <pc:chgData name="Anjanappa, Vinutha" userId="S::vxa7283@mavs.uta.edu::a0751425-7db6-42c6-b6e2-c3935bffea6a" providerId="AD" clId="Web-{8B0898C8-6643-30E2-5A2B-74AA28DEA87C}" dt="2024-04-18T05:14:27.041" v="3" actId="20577"/>
        <pc:sldMkLst>
          <pc:docMk/>
          <pc:sldMk cId="3326398909" sldId="256"/>
        </pc:sldMkLst>
        <pc:spChg chg="mod">
          <ac:chgData name="Anjanappa, Vinutha" userId="S::vxa7283@mavs.uta.edu::a0751425-7db6-42c6-b6e2-c3935bffea6a" providerId="AD" clId="Web-{8B0898C8-6643-30E2-5A2B-74AA28DEA87C}" dt="2024-04-18T05:14:27.041" v="3" actId="20577"/>
          <ac:spMkLst>
            <pc:docMk/>
            <pc:sldMk cId="3326398909" sldId="256"/>
            <ac:spMk id="7" creationId="{7EFF864C-A043-9056-EE3E-EA7DED2BD37C}"/>
          </ac:spMkLst>
        </pc:spChg>
      </pc:sldChg>
      <pc:sldChg chg="addSp delSp modSp">
        <pc:chgData name="Anjanappa, Vinutha" userId="S::vxa7283@mavs.uta.edu::a0751425-7db6-42c6-b6e2-c3935bffea6a" providerId="AD" clId="Web-{8B0898C8-6643-30E2-5A2B-74AA28DEA87C}" dt="2024-04-18T05:41:59.087" v="130" actId="1076"/>
        <pc:sldMkLst>
          <pc:docMk/>
          <pc:sldMk cId="726406043" sldId="268"/>
        </pc:sldMkLst>
        <pc:spChg chg="mod">
          <ac:chgData name="Anjanappa, Vinutha" userId="S::vxa7283@mavs.uta.edu::a0751425-7db6-42c6-b6e2-c3935bffea6a" providerId="AD" clId="Web-{8B0898C8-6643-30E2-5A2B-74AA28DEA87C}" dt="2024-04-18T05:41:59.087" v="130" actId="1076"/>
          <ac:spMkLst>
            <pc:docMk/>
            <pc:sldMk cId="726406043" sldId="268"/>
            <ac:spMk id="2" creationId="{6194CF15-3876-13AB-9AF5-B9C6835673E7}"/>
          </ac:spMkLst>
        </pc:spChg>
        <pc:spChg chg="mod">
          <ac:chgData name="Anjanappa, Vinutha" userId="S::vxa7283@mavs.uta.edu::a0751425-7db6-42c6-b6e2-c3935bffea6a" providerId="AD" clId="Web-{8B0898C8-6643-30E2-5A2B-74AA28DEA87C}" dt="2024-04-18T05:38:07.063" v="119" actId="20577"/>
          <ac:spMkLst>
            <pc:docMk/>
            <pc:sldMk cId="726406043" sldId="268"/>
            <ac:spMk id="112" creationId="{67EE450D-F48D-852E-F86B-7C45E1C41F48}"/>
          </ac:spMkLst>
        </pc:spChg>
        <pc:spChg chg="del">
          <ac:chgData name="Anjanappa, Vinutha" userId="S::vxa7283@mavs.uta.edu::a0751425-7db6-42c6-b6e2-c3935bffea6a" providerId="AD" clId="Web-{8B0898C8-6643-30E2-5A2B-74AA28DEA87C}" dt="2024-04-18T05:33:41.662" v="69"/>
          <ac:spMkLst>
            <pc:docMk/>
            <pc:sldMk cId="726406043" sldId="268"/>
            <ac:spMk id="114" creationId="{959C6B72-F8E6-4281-8F3E-93FC0DC98039}"/>
          </ac:spMkLst>
        </pc:spChg>
        <pc:spChg chg="del">
          <ac:chgData name="Anjanappa, Vinutha" userId="S::vxa7283@mavs.uta.edu::a0751425-7db6-42c6-b6e2-c3935bffea6a" providerId="AD" clId="Web-{8B0898C8-6643-30E2-5A2B-74AA28DEA87C}" dt="2024-04-18T05:33:41.662" v="69"/>
          <ac:spMkLst>
            <pc:docMk/>
            <pc:sldMk cId="726406043" sldId="268"/>
            <ac:spMk id="115" creationId="{490234EE-E0D8-4805-9227-CCEAC601691F}"/>
          </ac:spMkLst>
        </pc:spChg>
        <pc:spChg chg="del">
          <ac:chgData name="Anjanappa, Vinutha" userId="S::vxa7283@mavs.uta.edu::a0751425-7db6-42c6-b6e2-c3935bffea6a" providerId="AD" clId="Web-{8B0898C8-6643-30E2-5A2B-74AA28DEA87C}" dt="2024-04-18T05:18:59.301" v="4"/>
          <ac:spMkLst>
            <pc:docMk/>
            <pc:sldMk cId="726406043" sldId="268"/>
            <ac:spMk id="117" creationId="{352BEC0E-22F8-46D0-9632-375DB541B06C}"/>
          </ac:spMkLst>
        </pc:spChg>
        <pc:spChg chg="del">
          <ac:chgData name="Anjanappa, Vinutha" userId="S::vxa7283@mavs.uta.edu::a0751425-7db6-42c6-b6e2-c3935bffea6a" providerId="AD" clId="Web-{8B0898C8-6643-30E2-5A2B-74AA28DEA87C}" dt="2024-04-18T05:18:59.301" v="4"/>
          <ac:spMkLst>
            <pc:docMk/>
            <pc:sldMk cId="726406043" sldId="268"/>
            <ac:spMk id="119" creationId="{3FCFB1DE-0B7E-48CC-BA90-B2AB0889F9D6}"/>
          </ac:spMkLst>
        </pc:spChg>
        <pc:spChg chg="add">
          <ac:chgData name="Anjanappa, Vinutha" userId="S::vxa7283@mavs.uta.edu::a0751425-7db6-42c6-b6e2-c3935bffea6a" providerId="AD" clId="Web-{8B0898C8-6643-30E2-5A2B-74AA28DEA87C}" dt="2024-04-18T05:33:41.662" v="69"/>
          <ac:spMkLst>
            <pc:docMk/>
            <pc:sldMk cId="726406043" sldId="268"/>
            <ac:spMk id="120" creationId="{AF6CB648-9554-488A-B457-99CAAD1DA528}"/>
          </ac:spMkLst>
        </pc:spChg>
        <pc:spChg chg="add">
          <ac:chgData name="Anjanappa, Vinutha" userId="S::vxa7283@mavs.uta.edu::a0751425-7db6-42c6-b6e2-c3935bffea6a" providerId="AD" clId="Web-{8B0898C8-6643-30E2-5A2B-74AA28DEA87C}" dt="2024-04-18T05:33:41.662" v="69"/>
          <ac:spMkLst>
            <pc:docMk/>
            <pc:sldMk cId="726406043" sldId="268"/>
            <ac:spMk id="122" creationId="{477B3D0A-9C0E-8E65-3091-732A717D34B0}"/>
          </ac:spMkLst>
        </pc:spChg>
        <pc:spChg chg="add del">
          <ac:chgData name="Anjanappa, Vinutha" userId="S::vxa7283@mavs.uta.edu::a0751425-7db6-42c6-b6e2-c3935bffea6a" providerId="AD" clId="Web-{8B0898C8-6643-30E2-5A2B-74AA28DEA87C}" dt="2024-04-18T05:19:28.052" v="10"/>
          <ac:spMkLst>
            <pc:docMk/>
            <pc:sldMk cId="726406043" sldId="268"/>
            <ac:spMk id="124" creationId="{B23FE733-F95B-4DF6-AFC5-BEEB3577C494}"/>
          </ac:spMkLst>
        </pc:spChg>
        <pc:spChg chg="add del">
          <ac:chgData name="Anjanappa, Vinutha" userId="S::vxa7283@mavs.uta.edu::a0751425-7db6-42c6-b6e2-c3935bffea6a" providerId="AD" clId="Web-{8B0898C8-6643-30E2-5A2B-74AA28DEA87C}" dt="2024-04-18T05:19:28.052" v="10"/>
          <ac:spMkLst>
            <pc:docMk/>
            <pc:sldMk cId="726406043" sldId="268"/>
            <ac:spMk id="126" creationId="{9080D120-BD54-46E1-BA37-82F5E8089E90}"/>
          </ac:spMkLst>
        </pc:spChg>
        <pc:spChg chg="add del">
          <ac:chgData name="Anjanappa, Vinutha" userId="S::vxa7283@mavs.uta.edu::a0751425-7db6-42c6-b6e2-c3935bffea6a" providerId="AD" clId="Web-{8B0898C8-6643-30E2-5A2B-74AA28DEA87C}" dt="2024-04-18T05:19:28.052" v="10"/>
          <ac:spMkLst>
            <pc:docMk/>
            <pc:sldMk cId="726406043" sldId="268"/>
            <ac:spMk id="128" creationId="{81D83946-74FA-498A-AC80-9926F041B5C5}"/>
          </ac:spMkLst>
        </pc:spChg>
        <pc:spChg chg="add del">
          <ac:chgData name="Anjanappa, Vinutha" userId="S::vxa7283@mavs.uta.edu::a0751425-7db6-42c6-b6e2-c3935bffea6a" providerId="AD" clId="Web-{8B0898C8-6643-30E2-5A2B-74AA28DEA87C}" dt="2024-04-18T05:19:28.052" v="10"/>
          <ac:spMkLst>
            <pc:docMk/>
            <pc:sldMk cId="726406043" sldId="268"/>
            <ac:spMk id="130" creationId="{5060D983-8B52-443A-8183-2A1DE05618B5}"/>
          </ac:spMkLst>
        </pc:spChg>
        <pc:spChg chg="add del">
          <ac:chgData name="Anjanappa, Vinutha" userId="S::vxa7283@mavs.uta.edu::a0751425-7db6-42c6-b6e2-c3935bffea6a" providerId="AD" clId="Web-{8B0898C8-6643-30E2-5A2B-74AA28DEA87C}" dt="2024-04-18T05:20:50.789" v="12"/>
          <ac:spMkLst>
            <pc:docMk/>
            <pc:sldMk cId="726406043" sldId="268"/>
            <ac:spMk id="135" creationId="{352BEC0E-22F8-46D0-9632-375DB541B06C}"/>
          </ac:spMkLst>
        </pc:spChg>
        <pc:spChg chg="add del">
          <ac:chgData name="Anjanappa, Vinutha" userId="S::vxa7283@mavs.uta.edu::a0751425-7db6-42c6-b6e2-c3935bffea6a" providerId="AD" clId="Web-{8B0898C8-6643-30E2-5A2B-74AA28DEA87C}" dt="2024-04-18T05:20:50.789" v="12"/>
          <ac:spMkLst>
            <pc:docMk/>
            <pc:sldMk cId="726406043" sldId="268"/>
            <ac:spMk id="137" creationId="{3FCFB1DE-0B7E-48CC-BA90-B2AB0889F9D6}"/>
          </ac:spMkLst>
        </pc:spChg>
        <pc:spChg chg="add">
          <ac:chgData name="Anjanappa, Vinutha" userId="S::vxa7283@mavs.uta.edu::a0751425-7db6-42c6-b6e2-c3935bffea6a" providerId="AD" clId="Web-{8B0898C8-6643-30E2-5A2B-74AA28DEA87C}" dt="2024-04-18T05:20:50.789" v="12"/>
          <ac:spMkLst>
            <pc:docMk/>
            <pc:sldMk cId="726406043" sldId="268"/>
            <ac:spMk id="142" creationId="{B23FE733-F95B-4DF6-AFC5-BEEB3577C494}"/>
          </ac:spMkLst>
        </pc:spChg>
        <pc:spChg chg="add">
          <ac:chgData name="Anjanappa, Vinutha" userId="S::vxa7283@mavs.uta.edu::a0751425-7db6-42c6-b6e2-c3935bffea6a" providerId="AD" clId="Web-{8B0898C8-6643-30E2-5A2B-74AA28DEA87C}" dt="2024-04-18T05:20:50.789" v="12"/>
          <ac:spMkLst>
            <pc:docMk/>
            <pc:sldMk cId="726406043" sldId="268"/>
            <ac:spMk id="144" creationId="{9080D120-BD54-46E1-BA37-82F5E8089E90}"/>
          </ac:spMkLst>
        </pc:spChg>
        <pc:spChg chg="add">
          <ac:chgData name="Anjanappa, Vinutha" userId="S::vxa7283@mavs.uta.edu::a0751425-7db6-42c6-b6e2-c3935bffea6a" providerId="AD" clId="Web-{8B0898C8-6643-30E2-5A2B-74AA28DEA87C}" dt="2024-04-18T05:20:50.789" v="12"/>
          <ac:spMkLst>
            <pc:docMk/>
            <pc:sldMk cId="726406043" sldId="268"/>
            <ac:spMk id="146" creationId="{81D83946-74FA-498A-AC80-9926F041B5C5}"/>
          </ac:spMkLst>
        </pc:spChg>
        <pc:spChg chg="add">
          <ac:chgData name="Anjanappa, Vinutha" userId="S::vxa7283@mavs.uta.edu::a0751425-7db6-42c6-b6e2-c3935bffea6a" providerId="AD" clId="Web-{8B0898C8-6643-30E2-5A2B-74AA28DEA87C}" dt="2024-04-18T05:20:50.789" v="12"/>
          <ac:spMkLst>
            <pc:docMk/>
            <pc:sldMk cId="726406043" sldId="268"/>
            <ac:spMk id="148" creationId="{5060D983-8B52-443A-8183-2A1DE05618B5}"/>
          </ac:spMkLst>
        </pc:spChg>
        <pc:picChg chg="mod">
          <ac:chgData name="Anjanappa, Vinutha" userId="S::vxa7283@mavs.uta.edu::a0751425-7db6-42c6-b6e2-c3935bffea6a" providerId="AD" clId="Web-{8B0898C8-6643-30E2-5A2B-74AA28DEA87C}" dt="2024-04-18T05:37:24.030" v="113" actId="1076"/>
          <ac:picMkLst>
            <pc:docMk/>
            <pc:sldMk cId="726406043" sldId="268"/>
            <ac:picMk id="4" creationId="{17746CBA-D41A-108B-E283-C59240C399AD}"/>
          </ac:picMkLst>
        </pc:picChg>
        <pc:picChg chg="mod ord">
          <ac:chgData name="Anjanappa, Vinutha" userId="S::vxa7283@mavs.uta.edu::a0751425-7db6-42c6-b6e2-c3935bffea6a" providerId="AD" clId="Web-{8B0898C8-6643-30E2-5A2B-74AA28DEA87C}" dt="2024-04-18T05:41:42.868" v="129" actId="14100"/>
          <ac:picMkLst>
            <pc:docMk/>
            <pc:sldMk cId="726406043" sldId="268"/>
            <ac:picMk id="5" creationId="{D6EFE294-3F30-60F1-A6D4-E359C2770E90}"/>
          </ac:picMkLst>
        </pc:picChg>
        <pc:picChg chg="mod ord">
          <ac:chgData name="Anjanappa, Vinutha" userId="S::vxa7283@mavs.uta.edu::a0751425-7db6-42c6-b6e2-c3935bffea6a" providerId="AD" clId="Web-{8B0898C8-6643-30E2-5A2B-74AA28DEA87C}" dt="2024-04-18T05:37:25.796" v="114" actId="1076"/>
          <ac:picMkLst>
            <pc:docMk/>
            <pc:sldMk cId="726406043" sldId="268"/>
            <ac:picMk id="6" creationId="{CF10C2A2-8930-B9C7-9848-9E44449424D0}"/>
          </ac:picMkLst>
        </pc:picChg>
      </pc:sldChg>
      <pc:sldChg chg="modSp">
        <pc:chgData name="Anjanappa, Vinutha" userId="S::vxa7283@mavs.uta.edu::a0751425-7db6-42c6-b6e2-c3935bffea6a" providerId="AD" clId="Web-{8B0898C8-6643-30E2-5A2B-74AA28DEA87C}" dt="2024-04-18T05:41:21.164" v="127" actId="14100"/>
        <pc:sldMkLst>
          <pc:docMk/>
          <pc:sldMk cId="647820693" sldId="269"/>
        </pc:sldMkLst>
        <pc:spChg chg="mod">
          <ac:chgData name="Anjanappa, Vinutha" userId="S::vxa7283@mavs.uta.edu::a0751425-7db6-42c6-b6e2-c3935bffea6a" providerId="AD" clId="Web-{8B0898C8-6643-30E2-5A2B-74AA28DEA87C}" dt="2024-04-18T05:41:16.539" v="126" actId="14100"/>
          <ac:spMkLst>
            <pc:docMk/>
            <pc:sldMk cId="647820693" sldId="269"/>
            <ac:spMk id="2" creationId="{B5364C04-EEBB-4DB9-EBFB-1CB7453A6894}"/>
          </ac:spMkLst>
        </pc:spChg>
        <pc:spChg chg="mod">
          <ac:chgData name="Anjanappa, Vinutha" userId="S::vxa7283@mavs.uta.edu::a0751425-7db6-42c6-b6e2-c3935bffea6a" providerId="AD" clId="Web-{8B0898C8-6643-30E2-5A2B-74AA28DEA87C}" dt="2024-04-18T05:41:21.164" v="127" actId="14100"/>
          <ac:spMkLst>
            <pc:docMk/>
            <pc:sldMk cId="647820693" sldId="269"/>
            <ac:spMk id="3" creationId="{AD4026AC-20FF-0520-81D5-8F0A6D0E861A}"/>
          </ac:spMkLst>
        </pc:spChg>
      </pc:sldChg>
      <pc:sldChg chg="modSp">
        <pc:chgData name="Anjanappa, Vinutha" userId="S::vxa7283@mavs.uta.edu::a0751425-7db6-42c6-b6e2-c3935bffea6a" providerId="AD" clId="Web-{8B0898C8-6643-30E2-5A2B-74AA28DEA87C}" dt="2024-04-18T05:28:31.244" v="58" actId="20577"/>
        <pc:sldMkLst>
          <pc:docMk/>
          <pc:sldMk cId="2919472153" sldId="270"/>
        </pc:sldMkLst>
        <pc:spChg chg="mod">
          <ac:chgData name="Anjanappa, Vinutha" userId="S::vxa7283@mavs.uta.edu::a0751425-7db6-42c6-b6e2-c3935bffea6a" providerId="AD" clId="Web-{8B0898C8-6643-30E2-5A2B-74AA28DEA87C}" dt="2024-04-18T05:28:31.244" v="58" actId="20577"/>
          <ac:spMkLst>
            <pc:docMk/>
            <pc:sldMk cId="2919472153" sldId="270"/>
            <ac:spMk id="2" creationId="{F329CC8E-72E4-9BB8-EAC0-F5A9528A8A57}"/>
          </ac:spMkLst>
        </pc:spChg>
      </pc:sldChg>
    </pc:docChg>
  </pc:docChgLst>
  <pc:docChgLst>
    <pc:chgData name="Anjanappa, Vinutha" userId="S::vxa7283@mavs.uta.edu::a0751425-7db6-42c6-b6e2-c3935bffea6a" providerId="AD" clId="Web-{3B6D378A-A984-D154-74F3-2F4465953D44}"/>
    <pc:docChg chg="modSld">
      <pc:chgData name="Anjanappa, Vinutha" userId="S::vxa7283@mavs.uta.edu::a0751425-7db6-42c6-b6e2-c3935bffea6a" providerId="AD" clId="Web-{3B6D378A-A984-D154-74F3-2F4465953D44}" dt="2024-04-18T05:13:12.166" v="186" actId="1076"/>
      <pc:docMkLst>
        <pc:docMk/>
      </pc:docMkLst>
      <pc:sldChg chg="modSp">
        <pc:chgData name="Anjanappa, Vinutha" userId="S::vxa7283@mavs.uta.edu::a0751425-7db6-42c6-b6e2-c3935bffea6a" providerId="AD" clId="Web-{3B6D378A-A984-D154-74F3-2F4465953D44}" dt="2024-04-18T04:52:49.877" v="66" actId="20577"/>
        <pc:sldMkLst>
          <pc:docMk/>
          <pc:sldMk cId="3326398909" sldId="256"/>
        </pc:sldMkLst>
        <pc:spChg chg="mod">
          <ac:chgData name="Anjanappa, Vinutha" userId="S::vxa7283@mavs.uta.edu::a0751425-7db6-42c6-b6e2-c3935bffea6a" providerId="AD" clId="Web-{3B6D378A-A984-D154-74F3-2F4465953D44}" dt="2024-04-18T04:51:56.328" v="61" actId="20577"/>
          <ac:spMkLst>
            <pc:docMk/>
            <pc:sldMk cId="3326398909" sldId="256"/>
            <ac:spMk id="2" creationId="{1A3D0893-86A8-96B7-3234-07A0EE11155C}"/>
          </ac:spMkLst>
        </pc:spChg>
        <pc:spChg chg="mod">
          <ac:chgData name="Anjanappa, Vinutha" userId="S::vxa7283@mavs.uta.edu::a0751425-7db6-42c6-b6e2-c3935bffea6a" providerId="AD" clId="Web-{3B6D378A-A984-D154-74F3-2F4465953D44}" dt="2024-04-18T04:52:03.860" v="62" actId="20577"/>
          <ac:spMkLst>
            <pc:docMk/>
            <pc:sldMk cId="3326398909" sldId="256"/>
            <ac:spMk id="4" creationId="{85C7E9FD-FB52-B9C9-066C-7C699AD755A2}"/>
          </ac:spMkLst>
        </pc:spChg>
        <pc:spChg chg="mod">
          <ac:chgData name="Anjanappa, Vinutha" userId="S::vxa7283@mavs.uta.edu::a0751425-7db6-42c6-b6e2-c3935bffea6a" providerId="AD" clId="Web-{3B6D378A-A984-D154-74F3-2F4465953D44}" dt="2024-04-18T04:52:38.798" v="64" actId="14100"/>
          <ac:spMkLst>
            <pc:docMk/>
            <pc:sldMk cId="3326398909" sldId="256"/>
            <ac:spMk id="5" creationId="{087580B2-EDDA-E9D3-CCDC-9A279EFDBD6B}"/>
          </ac:spMkLst>
        </pc:spChg>
        <pc:spChg chg="mod">
          <ac:chgData name="Anjanappa, Vinutha" userId="S::vxa7283@mavs.uta.edu::a0751425-7db6-42c6-b6e2-c3935bffea6a" providerId="AD" clId="Web-{3B6D378A-A984-D154-74F3-2F4465953D44}" dt="2024-04-18T04:52:49.877" v="66" actId="20577"/>
          <ac:spMkLst>
            <pc:docMk/>
            <pc:sldMk cId="3326398909" sldId="256"/>
            <ac:spMk id="7" creationId="{7EFF864C-A043-9056-EE3E-EA7DED2BD37C}"/>
          </ac:spMkLst>
        </pc:spChg>
      </pc:sldChg>
      <pc:sldChg chg="modSp">
        <pc:chgData name="Anjanappa, Vinutha" userId="S::vxa7283@mavs.uta.edu::a0751425-7db6-42c6-b6e2-c3935bffea6a" providerId="AD" clId="Web-{3B6D378A-A984-D154-74F3-2F4465953D44}" dt="2024-04-18T04:53:41.238" v="70" actId="1076"/>
        <pc:sldMkLst>
          <pc:docMk/>
          <pc:sldMk cId="3295894153" sldId="258"/>
        </pc:sldMkLst>
        <pc:spChg chg="mod">
          <ac:chgData name="Anjanappa, Vinutha" userId="S::vxa7283@mavs.uta.edu::a0751425-7db6-42c6-b6e2-c3935bffea6a" providerId="AD" clId="Web-{3B6D378A-A984-D154-74F3-2F4465953D44}" dt="2024-04-18T04:53:32.456" v="69" actId="20577"/>
          <ac:spMkLst>
            <pc:docMk/>
            <pc:sldMk cId="3295894153" sldId="258"/>
            <ac:spMk id="3" creationId="{7790951B-3611-A45E-48FB-92C8FD04EE07}"/>
          </ac:spMkLst>
        </pc:spChg>
        <pc:spChg chg="mod">
          <ac:chgData name="Anjanappa, Vinutha" userId="S::vxa7283@mavs.uta.edu::a0751425-7db6-42c6-b6e2-c3935bffea6a" providerId="AD" clId="Web-{3B6D378A-A984-D154-74F3-2F4465953D44}" dt="2024-04-18T04:53:41.238" v="70" actId="1076"/>
          <ac:spMkLst>
            <pc:docMk/>
            <pc:sldMk cId="3295894153" sldId="258"/>
            <ac:spMk id="5" creationId="{F1845C0F-7B9F-9A1B-3F10-AEE334A0C712}"/>
          </ac:spMkLst>
        </pc:spChg>
      </pc:sldChg>
      <pc:sldChg chg="modSp">
        <pc:chgData name="Anjanappa, Vinutha" userId="S::vxa7283@mavs.uta.edu::a0751425-7db6-42c6-b6e2-c3935bffea6a" providerId="AD" clId="Web-{3B6D378A-A984-D154-74F3-2F4465953D44}" dt="2024-04-18T04:54:20.895" v="73" actId="1076"/>
        <pc:sldMkLst>
          <pc:docMk/>
          <pc:sldMk cId="1315527709" sldId="259"/>
        </pc:sldMkLst>
        <pc:spChg chg="mod">
          <ac:chgData name="Anjanappa, Vinutha" userId="S::vxa7283@mavs.uta.edu::a0751425-7db6-42c6-b6e2-c3935bffea6a" providerId="AD" clId="Web-{3B6D378A-A984-D154-74F3-2F4465953D44}" dt="2024-04-18T04:54:10.504" v="72" actId="20577"/>
          <ac:spMkLst>
            <pc:docMk/>
            <pc:sldMk cId="1315527709" sldId="259"/>
            <ac:spMk id="3" creationId="{F08FDA71-84A4-2C8A-80CE-E9C6BCFD42A4}"/>
          </ac:spMkLst>
        </pc:spChg>
        <pc:picChg chg="mod">
          <ac:chgData name="Anjanappa, Vinutha" userId="S::vxa7283@mavs.uta.edu::a0751425-7db6-42c6-b6e2-c3935bffea6a" providerId="AD" clId="Web-{3B6D378A-A984-D154-74F3-2F4465953D44}" dt="2024-04-18T04:54:20.895" v="73" actId="1076"/>
          <ac:picMkLst>
            <pc:docMk/>
            <pc:sldMk cId="1315527709" sldId="259"/>
            <ac:picMk id="5" creationId="{0086AD9D-6FC0-3D39-6599-188BC26594B2}"/>
          </ac:picMkLst>
        </pc:picChg>
      </pc:sldChg>
      <pc:sldChg chg="addSp delSp modSp">
        <pc:chgData name="Anjanappa, Vinutha" userId="S::vxa7283@mavs.uta.edu::a0751425-7db6-42c6-b6e2-c3935bffea6a" providerId="AD" clId="Web-{3B6D378A-A984-D154-74F3-2F4465953D44}" dt="2024-04-18T05:00:53.126" v="131" actId="20577"/>
        <pc:sldMkLst>
          <pc:docMk/>
          <pc:sldMk cId="3479340735" sldId="260"/>
        </pc:sldMkLst>
        <pc:spChg chg="mod">
          <ac:chgData name="Anjanappa, Vinutha" userId="S::vxa7283@mavs.uta.edu::a0751425-7db6-42c6-b6e2-c3935bffea6a" providerId="AD" clId="Web-{3B6D378A-A984-D154-74F3-2F4465953D44}" dt="2024-04-18T05:00:38.751" v="129" actId="20577"/>
          <ac:spMkLst>
            <pc:docMk/>
            <pc:sldMk cId="3479340735" sldId="260"/>
            <ac:spMk id="4" creationId="{665A2ED6-25EC-BEC8-9AA2-222C9F104F57}"/>
          </ac:spMkLst>
        </pc:spChg>
        <pc:spChg chg="add del mod">
          <ac:chgData name="Anjanappa, Vinutha" userId="S::vxa7283@mavs.uta.edu::a0751425-7db6-42c6-b6e2-c3935bffea6a" providerId="AD" clId="Web-{3B6D378A-A984-D154-74F3-2F4465953D44}" dt="2024-04-18T04:46:57.381" v="23"/>
          <ac:spMkLst>
            <pc:docMk/>
            <pc:sldMk cId="3479340735" sldId="260"/>
            <ac:spMk id="5" creationId="{813F2489-4EAF-17F1-3307-7C0EE8F372EC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6:57.381" v="23"/>
          <ac:spMkLst>
            <pc:docMk/>
            <pc:sldMk cId="3479340735" sldId="260"/>
            <ac:spMk id="44" creationId="{04812C46-200A-4DEB-A05E-3ED6C68C2387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6:57.381" v="23"/>
          <ac:spMkLst>
            <pc:docMk/>
            <pc:sldMk cId="3479340735" sldId="260"/>
            <ac:spMk id="46" creationId="{D1EA859B-E555-4109-94F3-6700E046E008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6:07.473" v="16"/>
          <ac:spMkLst>
            <pc:docMk/>
            <pc:sldMk cId="3479340735" sldId="260"/>
            <ac:spMk id="51" creationId="{04812C46-200A-4DEB-A05E-3ED6C68C2387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6:07.473" v="16"/>
          <ac:spMkLst>
            <pc:docMk/>
            <pc:sldMk cId="3479340735" sldId="260"/>
            <ac:spMk id="53" creationId="{D1EA859B-E555-4109-94F3-6700E046E008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6:37.864" v="18"/>
          <ac:spMkLst>
            <pc:docMk/>
            <pc:sldMk cId="3479340735" sldId="260"/>
            <ac:spMk id="55" creationId="{04812C46-200A-4DEB-A05E-3ED6C68C2387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6:37.864" v="18"/>
          <ac:spMkLst>
            <pc:docMk/>
            <pc:sldMk cId="3479340735" sldId="260"/>
            <ac:spMk id="56" creationId="{D1EA859B-E555-4109-94F3-6700E046E008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7:36.241" v="31"/>
          <ac:spMkLst>
            <pc:docMk/>
            <pc:sldMk cId="3479340735" sldId="260"/>
            <ac:spMk id="57" creationId="{829A1E2C-5AC8-40FC-99E9-832069D39792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6:44.068" v="20"/>
          <ac:spMkLst>
            <pc:docMk/>
            <pc:sldMk cId="3479340735" sldId="260"/>
            <ac:spMk id="58" creationId="{AF6CB648-9554-488A-B457-99CAAD1DA528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6:44.068" v="20"/>
          <ac:spMkLst>
            <pc:docMk/>
            <pc:sldMk cId="3479340735" sldId="260"/>
            <ac:spMk id="59" creationId="{E3ADCBE7-9330-1CDA-00EB-CDD12DB722FF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6:44.068" v="20"/>
          <ac:spMkLst>
            <pc:docMk/>
            <pc:sldMk cId="3479340735" sldId="260"/>
            <ac:spMk id="60" creationId="{813F2489-4EAF-17F1-3307-7C0EE8F372EC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6:57.381" v="22"/>
          <ac:spMkLst>
            <pc:docMk/>
            <pc:sldMk cId="3479340735" sldId="260"/>
            <ac:spMk id="62" creationId="{D1D34770-47A8-402C-AF23-2B653F2D88C1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6:57.381" v="22"/>
          <ac:spMkLst>
            <pc:docMk/>
            <pc:sldMk cId="3479340735" sldId="260"/>
            <ac:spMk id="63" creationId="{813F2489-4EAF-17F1-3307-7C0EE8F372EC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7:36.241" v="31"/>
          <ac:spMkLst>
            <pc:docMk/>
            <pc:sldMk cId="3479340735" sldId="260"/>
            <ac:spMk id="65" creationId="{8181FC64-B306-4821-98E2-780662EFC486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7:36.241" v="31"/>
          <ac:spMkLst>
            <pc:docMk/>
            <pc:sldMk cId="3479340735" sldId="260"/>
            <ac:spMk id="66" creationId="{5871FC61-DD4E-47D4-81FD-8A7E7D12B371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4:47:36.241" v="31"/>
          <ac:spMkLst>
            <pc:docMk/>
            <pc:sldMk cId="3479340735" sldId="260"/>
            <ac:spMk id="67" creationId="{F9EC3F91-A75C-4F74-867E-E4C28C13546B}"/>
          </ac:spMkLst>
        </pc:spChg>
        <pc:spChg chg="add mod">
          <ac:chgData name="Anjanappa, Vinutha" userId="S::vxa7283@mavs.uta.edu::a0751425-7db6-42c6-b6e2-c3935bffea6a" providerId="AD" clId="Web-{3B6D378A-A984-D154-74F3-2F4465953D44}" dt="2024-04-18T05:00:53.126" v="131" actId="20577"/>
          <ac:spMkLst>
            <pc:docMk/>
            <pc:sldMk cId="3479340735" sldId="260"/>
            <ac:spMk id="68" creationId="{813F2489-4EAF-17F1-3307-7C0EE8F372EC}"/>
          </ac:spMkLst>
        </pc:spChg>
        <pc:spChg chg="add">
          <ac:chgData name="Anjanappa, Vinutha" userId="S::vxa7283@mavs.uta.edu::a0751425-7db6-42c6-b6e2-c3935bffea6a" providerId="AD" clId="Web-{3B6D378A-A984-D154-74F3-2F4465953D44}" dt="2024-04-18T04:47:36.241" v="31"/>
          <ac:spMkLst>
            <pc:docMk/>
            <pc:sldMk cId="3479340735" sldId="260"/>
            <ac:spMk id="73" creationId="{F13C74B1-5B17-4795-BED0-7140497B445A}"/>
          </ac:spMkLst>
        </pc:spChg>
        <pc:spChg chg="add">
          <ac:chgData name="Anjanappa, Vinutha" userId="S::vxa7283@mavs.uta.edu::a0751425-7db6-42c6-b6e2-c3935bffea6a" providerId="AD" clId="Web-{3B6D378A-A984-D154-74F3-2F4465953D44}" dt="2024-04-18T04:47:36.241" v="31"/>
          <ac:spMkLst>
            <pc:docMk/>
            <pc:sldMk cId="3479340735" sldId="260"/>
            <ac:spMk id="75" creationId="{D4974D33-8DC5-464E-8C6D-BE58F0669C17}"/>
          </ac:spMkLst>
        </pc:spChg>
        <pc:graphicFrameChg chg="add del">
          <ac:chgData name="Anjanappa, Vinutha" userId="S::vxa7283@mavs.uta.edu::a0751425-7db6-42c6-b6e2-c3935bffea6a" providerId="AD" clId="Web-{3B6D378A-A984-D154-74F3-2F4465953D44}" dt="2024-04-18T04:46:37.864" v="18"/>
          <ac:graphicFrameMkLst>
            <pc:docMk/>
            <pc:sldMk cId="3479340735" sldId="260"/>
            <ac:graphicFrameMk id="48" creationId="{0A46545F-5325-02E7-556D-63647F9E6F5B}"/>
          </ac:graphicFrameMkLst>
        </pc:graphicFrameChg>
        <pc:picChg chg="mod ord">
          <ac:chgData name="Anjanappa, Vinutha" userId="S::vxa7283@mavs.uta.edu::a0751425-7db6-42c6-b6e2-c3935bffea6a" providerId="AD" clId="Web-{3B6D378A-A984-D154-74F3-2F4465953D44}" dt="2024-04-18T04:47:36.241" v="31"/>
          <ac:picMkLst>
            <pc:docMk/>
            <pc:sldMk cId="3479340735" sldId="260"/>
            <ac:picMk id="22" creationId="{9716A0D6-98BE-8ED9-3818-2B2EE8642E04}"/>
          </ac:picMkLst>
        </pc:picChg>
      </pc:sldChg>
      <pc:sldChg chg="addSp delSp modSp">
        <pc:chgData name="Anjanappa, Vinutha" userId="S::vxa7283@mavs.uta.edu::a0751425-7db6-42c6-b6e2-c3935bffea6a" providerId="AD" clId="Web-{3B6D378A-A984-D154-74F3-2F4465953D44}" dt="2024-04-18T05:13:12.166" v="186" actId="1076"/>
        <pc:sldMkLst>
          <pc:docMk/>
          <pc:sldMk cId="1310731382" sldId="261"/>
        </pc:sldMkLst>
        <pc:spChg chg="mod">
          <ac:chgData name="Anjanappa, Vinutha" userId="S::vxa7283@mavs.uta.edu::a0751425-7db6-42c6-b6e2-c3935bffea6a" providerId="AD" clId="Web-{3B6D378A-A984-D154-74F3-2F4465953D44}" dt="2024-04-18T04:54:37.927" v="75" actId="20577"/>
          <ac:spMkLst>
            <pc:docMk/>
            <pc:sldMk cId="1310731382" sldId="261"/>
            <ac:spMk id="3" creationId="{A7DDAAEC-C851-5D6D-5B6D-85E37F5AC7F6}"/>
          </ac:spMkLst>
        </pc:spChg>
        <pc:spChg chg="mod">
          <ac:chgData name="Anjanappa, Vinutha" userId="S::vxa7283@mavs.uta.edu::a0751425-7db6-42c6-b6e2-c3935bffea6a" providerId="AD" clId="Web-{3B6D378A-A984-D154-74F3-2F4465953D44}" dt="2024-04-18T05:13:12.166" v="186" actId="1076"/>
          <ac:spMkLst>
            <pc:docMk/>
            <pc:sldMk cId="1310731382" sldId="261"/>
            <ac:spMk id="4" creationId="{C7DEE3F0-25AD-1A3F-8533-8FC3B7102D1E}"/>
          </ac:spMkLst>
        </pc:spChg>
        <pc:spChg chg="mod">
          <ac:chgData name="Anjanappa, Vinutha" userId="S::vxa7283@mavs.uta.edu::a0751425-7db6-42c6-b6e2-c3935bffea6a" providerId="AD" clId="Web-{3B6D378A-A984-D154-74F3-2F4465953D44}" dt="2024-04-18T05:07:05.935" v="166"/>
          <ac:spMkLst>
            <pc:docMk/>
            <pc:sldMk cId="1310731382" sldId="261"/>
            <ac:spMk id="57" creationId="{1B2A0D45-5C1A-AC59-B7F9-ACAE60A198DF}"/>
          </ac:spMkLst>
        </pc:spChg>
        <pc:spChg chg="mod">
          <ac:chgData name="Anjanappa, Vinutha" userId="S::vxa7283@mavs.uta.edu::a0751425-7db6-42c6-b6e2-c3935bffea6a" providerId="AD" clId="Web-{3B6D378A-A984-D154-74F3-2F4465953D44}" dt="2024-04-18T05:12:13.148" v="185" actId="20577"/>
          <ac:spMkLst>
            <pc:docMk/>
            <pc:sldMk cId="1310731382" sldId="261"/>
            <ac:spMk id="1749" creationId="{19CCE174-B07D-9FB1-9C8A-1A71EFB3D4A8}"/>
          </ac:spMkLst>
        </pc:spChg>
        <pc:spChg chg="mod">
          <ac:chgData name="Anjanappa, Vinutha" userId="S::vxa7283@mavs.uta.edu::a0751425-7db6-42c6-b6e2-c3935bffea6a" providerId="AD" clId="Web-{3B6D378A-A984-D154-74F3-2F4465953D44}" dt="2024-04-18T05:12:01.475" v="184" actId="20577"/>
          <ac:spMkLst>
            <pc:docMk/>
            <pc:sldMk cId="1310731382" sldId="261"/>
            <ac:spMk id="1750" creationId="{BF090FD9-5752-0CE7-5AE6-B3869AAFC4A7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5:07:05.919" v="165"/>
          <ac:spMkLst>
            <pc:docMk/>
            <pc:sldMk cId="1310731382" sldId="261"/>
            <ac:spMk id="1755" creationId="{545D489D-16E1-484D-867B-144368D74B83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5:07:05.919" v="165"/>
          <ac:spMkLst>
            <pc:docMk/>
            <pc:sldMk cId="1310731382" sldId="261"/>
            <ac:spMk id="1757" creationId="{49A496F5-B01E-4BF8-9D1E-C4E53B6F9652}"/>
          </ac:spMkLst>
        </pc:spChg>
        <pc:spChg chg="add del">
          <ac:chgData name="Anjanappa, Vinutha" userId="S::vxa7283@mavs.uta.edu::a0751425-7db6-42c6-b6e2-c3935bffea6a" providerId="AD" clId="Web-{3B6D378A-A984-D154-74F3-2F4465953D44}" dt="2024-04-18T05:07:05.919" v="165"/>
          <ac:spMkLst>
            <pc:docMk/>
            <pc:sldMk cId="1310731382" sldId="261"/>
            <ac:spMk id="1759" creationId="{6E895C8D-1379-40B8-8B1B-B6F5AEAF0A6C}"/>
          </ac:spMkLst>
        </pc:spChg>
        <pc:spChg chg="add">
          <ac:chgData name="Anjanappa, Vinutha" userId="S::vxa7283@mavs.uta.edu::a0751425-7db6-42c6-b6e2-c3935bffea6a" providerId="AD" clId="Web-{3B6D378A-A984-D154-74F3-2F4465953D44}" dt="2024-04-18T05:07:05.935" v="166"/>
          <ac:spMkLst>
            <pc:docMk/>
            <pc:sldMk cId="1310731382" sldId="261"/>
            <ac:spMk id="1761" creationId="{53B021B3-DE93-4AB7-8A18-CF5F1CED88B8}"/>
          </ac:spMkLst>
        </pc:spChg>
        <pc:spChg chg="add">
          <ac:chgData name="Anjanappa, Vinutha" userId="S::vxa7283@mavs.uta.edu::a0751425-7db6-42c6-b6e2-c3935bffea6a" providerId="AD" clId="Web-{3B6D378A-A984-D154-74F3-2F4465953D44}" dt="2024-04-18T05:07:05.935" v="166"/>
          <ac:spMkLst>
            <pc:docMk/>
            <pc:sldMk cId="1310731382" sldId="261"/>
            <ac:spMk id="1762" creationId="{52D502E5-F6B4-4D58-B4AE-FC466FF15EE8}"/>
          </ac:spMkLst>
        </pc:spChg>
        <pc:spChg chg="add">
          <ac:chgData name="Anjanappa, Vinutha" userId="S::vxa7283@mavs.uta.edu::a0751425-7db6-42c6-b6e2-c3935bffea6a" providerId="AD" clId="Web-{3B6D378A-A984-D154-74F3-2F4465953D44}" dt="2024-04-18T05:07:05.935" v="166"/>
          <ac:spMkLst>
            <pc:docMk/>
            <pc:sldMk cId="1310731382" sldId="261"/>
            <ac:spMk id="1763" creationId="{9DECDBF4-02B6-4BB4-B65B-B8107AD6A9E8}"/>
          </ac:spMkLst>
        </pc:spChg>
        <pc:graphicFrameChg chg="mod modGraphic">
          <ac:chgData name="Anjanappa, Vinutha" userId="S::vxa7283@mavs.uta.edu::a0751425-7db6-42c6-b6e2-c3935bffea6a" providerId="AD" clId="Web-{3B6D378A-A984-D154-74F3-2F4465953D44}" dt="2024-04-18T05:11:05.708" v="181" actId="1076"/>
          <ac:graphicFrameMkLst>
            <pc:docMk/>
            <pc:sldMk cId="1310731382" sldId="261"/>
            <ac:graphicFrameMk id="570" creationId="{9F31FBCE-B128-B06A-5D62-20B5E40D00B7}"/>
          </ac:graphicFrameMkLst>
        </pc:graphicFrameChg>
      </pc:sldChg>
      <pc:sldChg chg="modSp">
        <pc:chgData name="Anjanappa, Vinutha" userId="S::vxa7283@mavs.uta.edu::a0751425-7db6-42c6-b6e2-c3935bffea6a" providerId="AD" clId="Web-{3B6D378A-A984-D154-74F3-2F4465953D44}" dt="2024-04-18T05:06:32.168" v="163" actId="20577"/>
        <pc:sldMkLst>
          <pc:docMk/>
          <pc:sldMk cId="726406043" sldId="268"/>
        </pc:sldMkLst>
        <pc:spChg chg="mod">
          <ac:chgData name="Anjanappa, Vinutha" userId="S::vxa7283@mavs.uta.edu::a0751425-7db6-42c6-b6e2-c3935bffea6a" providerId="AD" clId="Web-{3B6D378A-A984-D154-74F3-2F4465953D44}" dt="2024-04-18T05:06:32.168" v="163" actId="20577"/>
          <ac:spMkLst>
            <pc:docMk/>
            <pc:sldMk cId="726406043" sldId="268"/>
            <ac:spMk id="2" creationId="{6194CF15-3876-13AB-9AF5-B9C6835673E7}"/>
          </ac:spMkLst>
        </pc:spChg>
        <pc:spChg chg="mod">
          <ac:chgData name="Anjanappa, Vinutha" userId="S::vxa7283@mavs.uta.edu::a0751425-7db6-42c6-b6e2-c3935bffea6a" providerId="AD" clId="Web-{3B6D378A-A984-D154-74F3-2F4465953D44}" dt="2024-04-18T05:03:57.007" v="151" actId="20577"/>
          <ac:spMkLst>
            <pc:docMk/>
            <pc:sldMk cId="726406043" sldId="268"/>
            <ac:spMk id="112" creationId="{67EE450D-F48D-852E-F86B-7C45E1C41F48}"/>
          </ac:spMkLst>
        </pc:spChg>
        <pc:picChg chg="mod">
          <ac:chgData name="Anjanappa, Vinutha" userId="S::vxa7283@mavs.uta.edu::a0751425-7db6-42c6-b6e2-c3935bffea6a" providerId="AD" clId="Web-{3B6D378A-A984-D154-74F3-2F4465953D44}" dt="2024-04-18T05:01:41.722" v="133" actId="14100"/>
          <ac:picMkLst>
            <pc:docMk/>
            <pc:sldMk cId="726406043" sldId="268"/>
            <ac:picMk id="5" creationId="{D6EFE294-3F30-60F1-A6D4-E359C2770E90}"/>
          </ac:picMkLst>
        </pc:picChg>
        <pc:picChg chg="mod">
          <ac:chgData name="Anjanappa, Vinutha" userId="S::vxa7283@mavs.uta.edu::a0751425-7db6-42c6-b6e2-c3935bffea6a" providerId="AD" clId="Web-{3B6D378A-A984-D154-74F3-2F4465953D44}" dt="2024-04-18T04:56:08.477" v="86" actId="1076"/>
          <ac:picMkLst>
            <pc:docMk/>
            <pc:sldMk cId="726406043" sldId="268"/>
            <ac:picMk id="6" creationId="{CF10C2A2-8930-B9C7-9848-9E44449424D0}"/>
          </ac:picMkLst>
        </pc:picChg>
      </pc:sldChg>
      <pc:sldChg chg="modSp">
        <pc:chgData name="Anjanappa, Vinutha" userId="S::vxa7283@mavs.uta.edu::a0751425-7db6-42c6-b6e2-c3935bffea6a" providerId="AD" clId="Web-{3B6D378A-A984-D154-74F3-2F4465953D44}" dt="2024-04-18T04:58:31.966" v="110" actId="20577"/>
        <pc:sldMkLst>
          <pc:docMk/>
          <pc:sldMk cId="2919472153" sldId="270"/>
        </pc:sldMkLst>
        <pc:spChg chg="mod">
          <ac:chgData name="Anjanappa, Vinutha" userId="S::vxa7283@mavs.uta.edu::a0751425-7db6-42c6-b6e2-c3935bffea6a" providerId="AD" clId="Web-{3B6D378A-A984-D154-74F3-2F4465953D44}" dt="2024-04-18T04:58:31.966" v="110" actId="20577"/>
          <ac:spMkLst>
            <pc:docMk/>
            <pc:sldMk cId="2919472153" sldId="270"/>
            <ac:spMk id="2" creationId="{F329CC8E-72E4-9BB8-EAC0-F5A9528A8A57}"/>
          </ac:spMkLst>
        </pc:spChg>
        <pc:spChg chg="mod">
          <ac:chgData name="Anjanappa, Vinutha" userId="S::vxa7283@mavs.uta.edu::a0751425-7db6-42c6-b6e2-c3935bffea6a" providerId="AD" clId="Web-{3B6D378A-A984-D154-74F3-2F4465953D44}" dt="2024-04-18T04:57:42.636" v="95" actId="20577"/>
          <ac:spMkLst>
            <pc:docMk/>
            <pc:sldMk cId="2919472153" sldId="270"/>
            <ac:spMk id="5" creationId="{71B35583-060D-524A-089A-3B1A99075422}"/>
          </ac:spMkLst>
        </pc:spChg>
      </pc:sldChg>
      <pc:sldChg chg="modSp">
        <pc:chgData name="Anjanappa, Vinutha" userId="S::vxa7283@mavs.uta.edu::a0751425-7db6-42c6-b6e2-c3935bffea6a" providerId="AD" clId="Web-{3B6D378A-A984-D154-74F3-2F4465953D44}" dt="2024-04-18T04:59:34.233" v="115" actId="20577"/>
        <pc:sldMkLst>
          <pc:docMk/>
          <pc:sldMk cId="1364820524" sldId="272"/>
        </pc:sldMkLst>
        <pc:spChg chg="mod">
          <ac:chgData name="Anjanappa, Vinutha" userId="S::vxa7283@mavs.uta.edu::a0751425-7db6-42c6-b6e2-c3935bffea6a" providerId="AD" clId="Web-{3B6D378A-A984-D154-74F3-2F4465953D44}" dt="2024-04-18T04:59:34.233" v="115" actId="20577"/>
          <ac:spMkLst>
            <pc:docMk/>
            <pc:sldMk cId="1364820524" sldId="272"/>
            <ac:spMk id="3" creationId="{798B1683-A4CF-6687-F0D3-F262F458F17B}"/>
          </ac:spMkLst>
        </pc:spChg>
        <pc:graphicFrameChg chg="mod modGraphic">
          <ac:chgData name="Anjanappa, Vinutha" userId="S::vxa7283@mavs.uta.edu::a0751425-7db6-42c6-b6e2-c3935bffea6a" providerId="AD" clId="Web-{3B6D378A-A984-D154-74F3-2F4465953D44}" dt="2024-04-18T04:48:32.525" v="48" actId="1076"/>
          <ac:graphicFrameMkLst>
            <pc:docMk/>
            <pc:sldMk cId="1364820524" sldId="272"/>
            <ac:graphicFrameMk id="5" creationId="{A27ADF45-B277-0E95-5019-DEB1E8B7E9F4}"/>
          </ac:graphicFrameMkLst>
        </pc:graphicFrameChg>
        <pc:picChg chg="mod">
          <ac:chgData name="Anjanappa, Vinutha" userId="S::vxa7283@mavs.uta.edu::a0751425-7db6-42c6-b6e2-c3935bffea6a" providerId="AD" clId="Web-{3B6D378A-A984-D154-74F3-2F4465953D44}" dt="2024-04-18T04:48:29.119" v="47" actId="14100"/>
          <ac:picMkLst>
            <pc:docMk/>
            <pc:sldMk cId="1364820524" sldId="272"/>
            <ac:picMk id="7" creationId="{9045B14C-4C67-32C7-30D7-5EB41B906B1F}"/>
          </ac:picMkLst>
        </pc:picChg>
      </pc:sldChg>
    </pc:docChg>
  </pc:docChgLst>
  <pc:docChgLst>
    <pc:chgData name="Pathak, Sharwari" userId="S::sxp5519@mavs.uta.edu::6d9fbd9c-8b8a-4223-b77b-468e81a68d76" providerId="AD" clId="Web-{D330D15B-DFD1-4ECA-828B-6E44B7488E5C}"/>
    <pc:docChg chg="modSld">
      <pc:chgData name="Pathak, Sharwari" userId="S::sxp5519@mavs.uta.edu::6d9fbd9c-8b8a-4223-b77b-468e81a68d76" providerId="AD" clId="Web-{D330D15B-DFD1-4ECA-828B-6E44B7488E5C}" dt="2024-04-17T20:38:41.095" v="20" actId="1076"/>
      <pc:docMkLst>
        <pc:docMk/>
      </pc:docMkLst>
      <pc:sldChg chg="addSp delSp modSp mod setBg">
        <pc:chgData name="Pathak, Sharwari" userId="S::sxp5519@mavs.uta.edu::6d9fbd9c-8b8a-4223-b77b-468e81a68d76" providerId="AD" clId="Web-{D330D15B-DFD1-4ECA-828B-6E44B7488E5C}" dt="2024-04-17T20:38:41.095" v="20" actId="1076"/>
        <pc:sldMkLst>
          <pc:docMk/>
          <pc:sldMk cId="3326398909" sldId="256"/>
        </pc:sldMkLst>
        <pc:spChg chg="mod">
          <ac:chgData name="Pathak, Sharwari" userId="S::sxp5519@mavs.uta.edu::6d9fbd9c-8b8a-4223-b77b-468e81a68d76" providerId="AD" clId="Web-{D330D15B-DFD1-4ECA-828B-6E44B7488E5C}" dt="2024-04-17T20:36:30.466" v="7"/>
          <ac:spMkLst>
            <pc:docMk/>
            <pc:sldMk cId="3326398909" sldId="256"/>
            <ac:spMk id="2" creationId="{1A3D0893-86A8-96B7-3234-07A0EE11155C}"/>
          </ac:spMkLst>
        </pc:spChg>
        <pc:spChg chg="mod">
          <ac:chgData name="Pathak, Sharwari" userId="S::sxp5519@mavs.uta.edu::6d9fbd9c-8b8a-4223-b77b-468e81a68d76" providerId="AD" clId="Web-{D330D15B-DFD1-4ECA-828B-6E44B7488E5C}" dt="2024-04-17T20:37:05.467" v="13" actId="20577"/>
          <ac:spMkLst>
            <pc:docMk/>
            <pc:sldMk cId="3326398909" sldId="256"/>
            <ac:spMk id="4" creationId="{85C7E9FD-FB52-B9C9-066C-7C699AD755A2}"/>
          </ac:spMkLst>
        </pc:spChg>
        <pc:spChg chg="mod">
          <ac:chgData name="Pathak, Sharwari" userId="S::sxp5519@mavs.uta.edu::6d9fbd9c-8b8a-4223-b77b-468e81a68d76" providerId="AD" clId="Web-{D330D15B-DFD1-4ECA-828B-6E44B7488E5C}" dt="2024-04-17T20:36:30.466" v="7"/>
          <ac:spMkLst>
            <pc:docMk/>
            <pc:sldMk cId="3326398909" sldId="256"/>
            <ac:spMk id="5" creationId="{087580B2-EDDA-E9D3-CCDC-9A279EFDBD6B}"/>
          </ac:spMkLst>
        </pc:spChg>
        <pc:spChg chg="mod">
          <ac:chgData name="Pathak, Sharwari" userId="S::sxp5519@mavs.uta.edu::6d9fbd9c-8b8a-4223-b77b-468e81a68d76" providerId="AD" clId="Web-{D330D15B-DFD1-4ECA-828B-6E44B7488E5C}" dt="2024-04-17T20:36:30.466" v="7"/>
          <ac:spMkLst>
            <pc:docMk/>
            <pc:sldMk cId="3326398909" sldId="256"/>
            <ac:spMk id="7" creationId="{7EFF864C-A043-9056-EE3E-EA7DED2BD37C}"/>
          </ac:spMkLst>
        </pc:spChg>
        <pc:spChg chg="add del">
          <ac:chgData name="Pathak, Sharwari" userId="S::sxp5519@mavs.uta.edu::6d9fbd9c-8b8a-4223-b77b-468e81a68d76" providerId="AD" clId="Web-{D330D15B-DFD1-4ECA-828B-6E44B7488E5C}" dt="2024-04-17T20:36:26.029" v="4"/>
          <ac:spMkLst>
            <pc:docMk/>
            <pc:sldMk cId="3326398909" sldId="256"/>
            <ac:spMk id="12" creationId="{700E0F77-E936-4985-B7B1-B9823486AC33}"/>
          </ac:spMkLst>
        </pc:spChg>
        <pc:spChg chg="add del">
          <ac:chgData name="Pathak, Sharwari" userId="S::sxp5519@mavs.uta.edu::6d9fbd9c-8b8a-4223-b77b-468e81a68d76" providerId="AD" clId="Web-{D330D15B-DFD1-4ECA-828B-6E44B7488E5C}" dt="2024-04-17T20:36:26.029" v="4"/>
          <ac:spMkLst>
            <pc:docMk/>
            <pc:sldMk cId="3326398909" sldId="256"/>
            <ac:spMk id="14" creationId="{95C8260E-968F-44E8-A823-ABB431311926}"/>
          </ac:spMkLst>
        </pc:spChg>
        <pc:spChg chg="add del">
          <ac:chgData name="Pathak, Sharwari" userId="S::sxp5519@mavs.uta.edu::6d9fbd9c-8b8a-4223-b77b-468e81a68d76" providerId="AD" clId="Web-{D330D15B-DFD1-4ECA-828B-6E44B7488E5C}" dt="2024-04-17T20:36:26.029" v="4"/>
          <ac:spMkLst>
            <pc:docMk/>
            <pc:sldMk cId="3326398909" sldId="256"/>
            <ac:spMk id="16" creationId="{2C1BBA94-3F40-40AA-8BB9-E69E25E537C1}"/>
          </ac:spMkLst>
        </pc:spChg>
        <pc:spChg chg="add del">
          <ac:chgData name="Pathak, Sharwari" userId="S::sxp5519@mavs.uta.edu::6d9fbd9c-8b8a-4223-b77b-468e81a68d76" providerId="AD" clId="Web-{D330D15B-DFD1-4ECA-828B-6E44B7488E5C}" dt="2024-04-17T20:36:26.029" v="4"/>
          <ac:spMkLst>
            <pc:docMk/>
            <pc:sldMk cId="3326398909" sldId="256"/>
            <ac:spMk id="18" creationId="{FE43805F-24A6-46A4-B19B-54F28347355C}"/>
          </ac:spMkLst>
        </pc:spChg>
        <pc:spChg chg="add del">
          <ac:chgData name="Pathak, Sharwari" userId="S::sxp5519@mavs.uta.edu::6d9fbd9c-8b8a-4223-b77b-468e81a68d76" providerId="AD" clId="Web-{D330D15B-DFD1-4ECA-828B-6E44B7488E5C}" dt="2024-04-17T20:36:30.451" v="6"/>
          <ac:spMkLst>
            <pc:docMk/>
            <pc:sldMk cId="3326398909" sldId="256"/>
            <ac:spMk id="20" creationId="{7005C616-6139-47B3-BF77-59176F3C8745}"/>
          </ac:spMkLst>
        </pc:spChg>
        <pc:spChg chg="add del">
          <ac:chgData name="Pathak, Sharwari" userId="S::sxp5519@mavs.uta.edu::6d9fbd9c-8b8a-4223-b77b-468e81a68d76" providerId="AD" clId="Web-{D330D15B-DFD1-4ECA-828B-6E44B7488E5C}" dt="2024-04-17T20:36:30.451" v="6"/>
          <ac:spMkLst>
            <pc:docMk/>
            <pc:sldMk cId="3326398909" sldId="256"/>
            <ac:spMk id="22" creationId="{93C59B8F-AEFF-4D3A-BA0E-3C43111987AE}"/>
          </ac:spMkLst>
        </pc:spChg>
        <pc:spChg chg="add del">
          <ac:chgData name="Pathak, Sharwari" userId="S::sxp5519@mavs.uta.edu::6d9fbd9c-8b8a-4223-b77b-468e81a68d76" providerId="AD" clId="Web-{D330D15B-DFD1-4ECA-828B-6E44B7488E5C}" dt="2024-04-17T20:36:30.451" v="6"/>
          <ac:spMkLst>
            <pc:docMk/>
            <pc:sldMk cId="3326398909" sldId="256"/>
            <ac:spMk id="23" creationId="{E042CD37-C859-44CD-853E-5A3427DDB9C0}"/>
          </ac:spMkLst>
        </pc:spChg>
        <pc:spChg chg="add">
          <ac:chgData name="Pathak, Sharwari" userId="S::sxp5519@mavs.uta.edu::6d9fbd9c-8b8a-4223-b77b-468e81a68d76" providerId="AD" clId="Web-{D330D15B-DFD1-4ECA-828B-6E44B7488E5C}" dt="2024-04-17T20:36:30.466" v="7"/>
          <ac:spMkLst>
            <pc:docMk/>
            <pc:sldMk cId="3326398909" sldId="256"/>
            <ac:spMk id="25" creationId="{CB5C7026-E7DC-4146-BB77-9FAE37299862}"/>
          </ac:spMkLst>
        </pc:spChg>
        <pc:spChg chg="add">
          <ac:chgData name="Pathak, Sharwari" userId="S::sxp5519@mavs.uta.edu::6d9fbd9c-8b8a-4223-b77b-468e81a68d76" providerId="AD" clId="Web-{D330D15B-DFD1-4ECA-828B-6E44B7488E5C}" dt="2024-04-17T20:36:30.466" v="7"/>
          <ac:spMkLst>
            <pc:docMk/>
            <pc:sldMk cId="3326398909" sldId="256"/>
            <ac:spMk id="27" creationId="{2010FDC2-8038-452C-BBFC-E9F3A8B13C2B}"/>
          </ac:spMkLst>
        </pc:spChg>
        <pc:spChg chg="add">
          <ac:chgData name="Pathak, Sharwari" userId="S::sxp5519@mavs.uta.edu::6d9fbd9c-8b8a-4223-b77b-468e81a68d76" providerId="AD" clId="Web-{D330D15B-DFD1-4ECA-828B-6E44B7488E5C}" dt="2024-04-17T20:36:30.466" v="7"/>
          <ac:spMkLst>
            <pc:docMk/>
            <pc:sldMk cId="3326398909" sldId="256"/>
            <ac:spMk id="28" creationId="{7D65985B-D548-44B4-9714-27AEC913DC57}"/>
          </ac:spMkLst>
        </pc:spChg>
        <pc:picChg chg="del">
          <ac:chgData name="Pathak, Sharwari" userId="S::sxp5519@mavs.uta.edu::6d9fbd9c-8b8a-4223-b77b-468e81a68d76" providerId="AD" clId="Web-{D330D15B-DFD1-4ECA-828B-6E44B7488E5C}" dt="2024-04-17T20:35:52.903" v="1"/>
          <ac:picMkLst>
            <pc:docMk/>
            <pc:sldMk cId="3326398909" sldId="256"/>
            <ac:picMk id="3" creationId="{6AA4916C-1674-4CAE-8BF1-FAA21F2C9A73}"/>
          </ac:picMkLst>
        </pc:picChg>
        <pc:picChg chg="add mod">
          <ac:chgData name="Pathak, Sharwari" userId="S::sxp5519@mavs.uta.edu::6d9fbd9c-8b8a-4223-b77b-468e81a68d76" providerId="AD" clId="Web-{D330D15B-DFD1-4ECA-828B-6E44B7488E5C}" dt="2024-04-17T20:38:41.095" v="20" actId="1076"/>
          <ac:picMkLst>
            <pc:docMk/>
            <pc:sldMk cId="3326398909" sldId="256"/>
            <ac:picMk id="6" creationId="{A39B3E3E-F632-5331-BE48-78D854FBEAC3}"/>
          </ac:picMkLst>
        </pc:picChg>
        <pc:picChg chg="add del">
          <ac:chgData name="Pathak, Sharwari" userId="S::sxp5519@mavs.uta.edu::6d9fbd9c-8b8a-4223-b77b-468e81a68d76" providerId="AD" clId="Web-{D330D15B-DFD1-4ECA-828B-6E44B7488E5C}" dt="2024-04-17T20:36:30.451" v="6"/>
          <ac:picMkLst>
            <pc:docMk/>
            <pc:sldMk cId="3326398909" sldId="256"/>
            <ac:picMk id="21" creationId="{49882614-11C4-4368-9534-6EBAC3488C70}"/>
          </ac:picMkLst>
        </pc:picChg>
        <pc:picChg chg="add">
          <ac:chgData name="Pathak, Sharwari" userId="S::sxp5519@mavs.uta.edu::6d9fbd9c-8b8a-4223-b77b-468e81a68d76" providerId="AD" clId="Web-{D330D15B-DFD1-4ECA-828B-6E44B7488E5C}" dt="2024-04-17T20:36:30.466" v="7"/>
          <ac:picMkLst>
            <pc:docMk/>
            <pc:sldMk cId="3326398909" sldId="256"/>
            <ac:picMk id="26" creationId="{49882614-11C4-4368-9534-6EBAC3488C70}"/>
          </ac:picMkLst>
        </pc:picChg>
      </pc:sldChg>
    </pc:docChg>
  </pc:docChgLst>
  <pc:docChgLst>
    <pc:chgData name="Pathak, Sharwari" userId="S::sxp5519@mavs.uta.edu::6d9fbd9c-8b8a-4223-b77b-468e81a68d76" providerId="AD" clId="Web-{618307C8-55AD-45E6-9EE2-48DC2B1A7C9F}"/>
    <pc:docChg chg="modSld">
      <pc:chgData name="Pathak, Sharwari" userId="S::sxp5519@mavs.uta.edu::6d9fbd9c-8b8a-4223-b77b-468e81a68d76" providerId="AD" clId="Web-{618307C8-55AD-45E6-9EE2-48DC2B1A7C9F}" dt="2024-04-18T05:16:32.227" v="20" actId="20577"/>
      <pc:docMkLst>
        <pc:docMk/>
      </pc:docMkLst>
      <pc:sldChg chg="modSp">
        <pc:chgData name="Pathak, Sharwari" userId="S::sxp5519@mavs.uta.edu::6d9fbd9c-8b8a-4223-b77b-468e81a68d76" providerId="AD" clId="Web-{618307C8-55AD-45E6-9EE2-48DC2B1A7C9F}" dt="2024-04-18T05:13:34.252" v="5" actId="1076"/>
        <pc:sldMkLst>
          <pc:docMk/>
          <pc:sldMk cId="1310731382" sldId="261"/>
        </pc:sldMkLst>
        <pc:spChg chg="mod">
          <ac:chgData name="Pathak, Sharwari" userId="S::sxp5519@mavs.uta.edu::6d9fbd9c-8b8a-4223-b77b-468e81a68d76" providerId="AD" clId="Web-{618307C8-55AD-45E6-9EE2-48DC2B1A7C9F}" dt="2024-04-18T05:13:27.017" v="4" actId="1076"/>
          <ac:spMkLst>
            <pc:docMk/>
            <pc:sldMk cId="1310731382" sldId="261"/>
            <ac:spMk id="4" creationId="{C7DEE3F0-25AD-1A3F-8533-8FC3B7102D1E}"/>
          </ac:spMkLst>
        </pc:spChg>
        <pc:spChg chg="mod">
          <ac:chgData name="Pathak, Sharwari" userId="S::sxp5519@mavs.uta.edu::6d9fbd9c-8b8a-4223-b77b-468e81a68d76" providerId="AD" clId="Web-{618307C8-55AD-45E6-9EE2-48DC2B1A7C9F}" dt="2024-04-18T05:13:17.376" v="2" actId="1076"/>
          <ac:spMkLst>
            <pc:docMk/>
            <pc:sldMk cId="1310731382" sldId="261"/>
            <ac:spMk id="1749" creationId="{19CCE174-B07D-9FB1-9C8A-1A71EFB3D4A8}"/>
          </ac:spMkLst>
        </pc:spChg>
        <pc:spChg chg="mod">
          <ac:chgData name="Pathak, Sharwari" userId="S::sxp5519@mavs.uta.edu::6d9fbd9c-8b8a-4223-b77b-468e81a68d76" providerId="AD" clId="Web-{618307C8-55AD-45E6-9EE2-48DC2B1A7C9F}" dt="2024-04-18T05:13:21.704" v="3" actId="1076"/>
          <ac:spMkLst>
            <pc:docMk/>
            <pc:sldMk cId="1310731382" sldId="261"/>
            <ac:spMk id="1750" creationId="{BF090FD9-5752-0CE7-5AE6-B3869AAFC4A7}"/>
          </ac:spMkLst>
        </pc:spChg>
        <pc:graphicFrameChg chg="mod">
          <ac:chgData name="Pathak, Sharwari" userId="S::sxp5519@mavs.uta.edu::6d9fbd9c-8b8a-4223-b77b-468e81a68d76" providerId="AD" clId="Web-{618307C8-55AD-45E6-9EE2-48DC2B1A7C9F}" dt="2024-04-18T05:13:34.252" v="5" actId="1076"/>
          <ac:graphicFrameMkLst>
            <pc:docMk/>
            <pc:sldMk cId="1310731382" sldId="261"/>
            <ac:graphicFrameMk id="570" creationId="{9F31FBCE-B128-B06A-5D62-20B5E40D00B7}"/>
          </ac:graphicFrameMkLst>
        </pc:graphicFrameChg>
      </pc:sldChg>
      <pc:sldChg chg="modSp">
        <pc:chgData name="Pathak, Sharwari" userId="S::sxp5519@mavs.uta.edu::6d9fbd9c-8b8a-4223-b77b-468e81a68d76" providerId="AD" clId="Web-{618307C8-55AD-45E6-9EE2-48DC2B1A7C9F}" dt="2024-04-18T05:14:05.081" v="16" actId="20577"/>
        <pc:sldMkLst>
          <pc:docMk/>
          <pc:sldMk cId="726406043" sldId="268"/>
        </pc:sldMkLst>
        <pc:spChg chg="mod">
          <ac:chgData name="Pathak, Sharwari" userId="S::sxp5519@mavs.uta.edu::6d9fbd9c-8b8a-4223-b77b-468e81a68d76" providerId="AD" clId="Web-{618307C8-55AD-45E6-9EE2-48DC2B1A7C9F}" dt="2024-04-18T05:14:05.081" v="16" actId="20577"/>
          <ac:spMkLst>
            <pc:docMk/>
            <pc:sldMk cId="726406043" sldId="268"/>
            <ac:spMk id="112" creationId="{67EE450D-F48D-852E-F86B-7C45E1C41F48}"/>
          </ac:spMkLst>
        </pc:spChg>
      </pc:sldChg>
      <pc:sldChg chg="modSp">
        <pc:chgData name="Pathak, Sharwari" userId="S::sxp5519@mavs.uta.edu::6d9fbd9c-8b8a-4223-b77b-468e81a68d76" providerId="AD" clId="Web-{618307C8-55AD-45E6-9EE2-48DC2B1A7C9F}" dt="2024-04-18T05:16:32.227" v="20" actId="20577"/>
        <pc:sldMkLst>
          <pc:docMk/>
          <pc:sldMk cId="647820693" sldId="269"/>
        </pc:sldMkLst>
        <pc:spChg chg="mod">
          <ac:chgData name="Pathak, Sharwari" userId="S::sxp5519@mavs.uta.edu::6d9fbd9c-8b8a-4223-b77b-468e81a68d76" providerId="AD" clId="Web-{618307C8-55AD-45E6-9EE2-48DC2B1A7C9F}" dt="2024-04-18T05:16:32.227" v="20" actId="20577"/>
          <ac:spMkLst>
            <pc:docMk/>
            <pc:sldMk cId="647820693" sldId="269"/>
            <ac:spMk id="3" creationId="{AD4026AC-20FF-0520-81D5-8F0A6D0E861A}"/>
          </ac:spMkLst>
        </pc:spChg>
      </pc:sldChg>
    </pc:docChg>
  </pc:docChgLst>
  <pc:docChgLst>
    <pc:chgData name="Pathak, Sharwari" userId="S::sxp5519@mavs.uta.edu::6d9fbd9c-8b8a-4223-b77b-468e81a68d76" providerId="AD" clId="Web-{016126CC-D59C-44B1-B82A-C3155076503C}"/>
    <pc:docChg chg="modSld">
      <pc:chgData name="Pathak, Sharwari" userId="S::sxp5519@mavs.uta.edu::6d9fbd9c-8b8a-4223-b77b-468e81a68d76" providerId="AD" clId="Web-{016126CC-D59C-44B1-B82A-C3155076503C}" dt="2024-04-17T22:46:12.476" v="1" actId="20577"/>
      <pc:docMkLst>
        <pc:docMk/>
      </pc:docMkLst>
      <pc:sldChg chg="modSp">
        <pc:chgData name="Pathak, Sharwari" userId="S::sxp5519@mavs.uta.edu::6d9fbd9c-8b8a-4223-b77b-468e81a68d76" providerId="AD" clId="Web-{016126CC-D59C-44B1-B82A-C3155076503C}" dt="2024-04-17T22:46:12.476" v="1" actId="20577"/>
        <pc:sldMkLst>
          <pc:docMk/>
          <pc:sldMk cId="264349161" sldId="263"/>
        </pc:sldMkLst>
        <pc:spChg chg="mod">
          <ac:chgData name="Pathak, Sharwari" userId="S::sxp5519@mavs.uta.edu::6d9fbd9c-8b8a-4223-b77b-468e81a68d76" providerId="AD" clId="Web-{016126CC-D59C-44B1-B82A-C3155076503C}" dt="2024-04-17T22:46:12.476" v="1" actId="20577"/>
          <ac:spMkLst>
            <pc:docMk/>
            <pc:sldMk cId="264349161" sldId="263"/>
            <ac:spMk id="2" creationId="{7F5DC297-968A-6B27-70BE-269C688D7077}"/>
          </ac:spMkLst>
        </pc:spChg>
      </pc:sldChg>
    </pc:docChg>
  </pc:docChgLst>
  <pc:docChgLst>
    <pc:chgData name="Anjanappa, Vinutha" userId="S::vxa7283@mavs.uta.edu::a0751425-7db6-42c6-b6e2-c3935bffea6a" providerId="AD" clId="Web-{2A83B7D8-2A5E-49E3-3BC8-5DEE7CD7CE06}"/>
    <pc:docChg chg="delSld modSld sldOrd">
      <pc:chgData name="Anjanappa, Vinutha" userId="S::vxa7283@mavs.uta.edu::a0751425-7db6-42c6-b6e2-c3935bffea6a" providerId="AD" clId="Web-{2A83B7D8-2A5E-49E3-3BC8-5DEE7CD7CE06}" dt="2024-04-17T21:16:17.028" v="242" actId="1076"/>
      <pc:docMkLst>
        <pc:docMk/>
      </pc:docMkLst>
      <pc:sldChg chg="addSp modSp">
        <pc:chgData name="Anjanappa, Vinutha" userId="S::vxa7283@mavs.uta.edu::a0751425-7db6-42c6-b6e2-c3935bffea6a" providerId="AD" clId="Web-{2A83B7D8-2A5E-49E3-3BC8-5DEE7CD7CE06}" dt="2024-04-17T20:37:19.668" v="16" actId="1076"/>
        <pc:sldMkLst>
          <pc:docMk/>
          <pc:sldMk cId="3326398909" sldId="256"/>
        </pc:sldMkLst>
        <pc:spChg chg="mod">
          <ac:chgData name="Anjanappa, Vinutha" userId="S::vxa7283@mavs.uta.edu::a0751425-7db6-42c6-b6e2-c3935bffea6a" providerId="AD" clId="Web-{2A83B7D8-2A5E-49E3-3BC8-5DEE7CD7CE06}" dt="2024-04-17T20:35:34.398" v="13" actId="20577"/>
          <ac:spMkLst>
            <pc:docMk/>
            <pc:sldMk cId="3326398909" sldId="256"/>
            <ac:spMk id="4" creationId="{85C7E9FD-FB52-B9C9-066C-7C699AD755A2}"/>
          </ac:spMkLst>
        </pc:spChg>
        <pc:spChg chg="mod">
          <ac:chgData name="Anjanappa, Vinutha" userId="S::vxa7283@mavs.uta.edu::a0751425-7db6-42c6-b6e2-c3935bffea6a" providerId="AD" clId="Web-{2A83B7D8-2A5E-49E3-3BC8-5DEE7CD7CE06}" dt="2024-04-17T20:37:01.542" v="14" actId="1076"/>
          <ac:spMkLst>
            <pc:docMk/>
            <pc:sldMk cId="3326398909" sldId="256"/>
            <ac:spMk id="5" creationId="{087580B2-EDDA-E9D3-CCDC-9A279EFDBD6B}"/>
          </ac:spMkLst>
        </pc:spChg>
        <pc:spChg chg="mod">
          <ac:chgData name="Anjanappa, Vinutha" userId="S::vxa7283@mavs.uta.edu::a0751425-7db6-42c6-b6e2-c3935bffea6a" providerId="AD" clId="Web-{2A83B7D8-2A5E-49E3-3BC8-5DEE7CD7CE06}" dt="2024-04-17T20:35:18.335" v="12" actId="20577"/>
          <ac:spMkLst>
            <pc:docMk/>
            <pc:sldMk cId="3326398909" sldId="256"/>
            <ac:spMk id="7" creationId="{7EFF864C-A043-9056-EE3E-EA7DED2BD37C}"/>
          </ac:spMkLst>
        </pc:spChg>
        <pc:picChg chg="add mod">
          <ac:chgData name="Anjanappa, Vinutha" userId="S::vxa7283@mavs.uta.edu::a0751425-7db6-42c6-b6e2-c3935bffea6a" providerId="AD" clId="Web-{2A83B7D8-2A5E-49E3-3BC8-5DEE7CD7CE06}" dt="2024-04-17T20:34:44.381" v="7" actId="14100"/>
          <ac:picMkLst>
            <pc:docMk/>
            <pc:sldMk cId="3326398909" sldId="256"/>
            <ac:picMk id="3" creationId="{6AA4916C-1674-4CAE-8BF1-FAA21F2C9A73}"/>
          </ac:picMkLst>
        </pc:picChg>
        <pc:picChg chg="mod">
          <ac:chgData name="Anjanappa, Vinutha" userId="S::vxa7283@mavs.uta.edu::a0751425-7db6-42c6-b6e2-c3935bffea6a" providerId="AD" clId="Web-{2A83B7D8-2A5E-49E3-3BC8-5DEE7CD7CE06}" dt="2024-04-17T20:37:19.668" v="16" actId="1076"/>
          <ac:picMkLst>
            <pc:docMk/>
            <pc:sldMk cId="3326398909" sldId="256"/>
            <ac:picMk id="6" creationId="{A39B3E3E-F632-5331-BE48-78D854FBEAC3}"/>
          </ac:picMkLst>
        </pc:picChg>
      </pc:sldChg>
      <pc:sldChg chg="del">
        <pc:chgData name="Anjanappa, Vinutha" userId="S::vxa7283@mavs.uta.edu::a0751425-7db6-42c6-b6e2-c3935bffea6a" providerId="AD" clId="Web-{2A83B7D8-2A5E-49E3-3BC8-5DEE7CD7CE06}" dt="2024-04-17T20:46:23.081" v="56"/>
        <pc:sldMkLst>
          <pc:docMk/>
          <pc:sldMk cId="95778100" sldId="257"/>
        </pc:sldMkLst>
      </pc:sldChg>
      <pc:sldChg chg="addSp delSp modSp">
        <pc:chgData name="Anjanappa, Vinutha" userId="S::vxa7283@mavs.uta.edu::a0751425-7db6-42c6-b6e2-c3935bffea6a" providerId="AD" clId="Web-{2A83B7D8-2A5E-49E3-3BC8-5DEE7CD7CE06}" dt="2024-04-17T21:16:17.028" v="242" actId="1076"/>
        <pc:sldMkLst>
          <pc:docMk/>
          <pc:sldMk cId="3295894153" sldId="258"/>
        </pc:sldMkLst>
        <pc:spChg chg="mod ord">
          <ac:chgData name="Anjanappa, Vinutha" userId="S::vxa7283@mavs.uta.edu::a0751425-7db6-42c6-b6e2-c3935bffea6a" providerId="AD" clId="Web-{2A83B7D8-2A5E-49E3-3BC8-5DEE7CD7CE06}" dt="2024-04-17T21:16:13.731" v="241"/>
          <ac:spMkLst>
            <pc:docMk/>
            <pc:sldMk cId="3295894153" sldId="258"/>
            <ac:spMk id="3" creationId="{7790951B-3611-A45E-48FB-92C8FD04EE07}"/>
          </ac:spMkLst>
        </pc:spChg>
        <pc:spChg chg="del">
          <ac:chgData name="Anjanappa, Vinutha" userId="S::vxa7283@mavs.uta.edu::a0751425-7db6-42c6-b6e2-c3935bffea6a" providerId="AD" clId="Web-{2A83B7D8-2A5E-49E3-3BC8-5DEE7CD7CE06}" dt="2024-04-17T20:45:12.156" v="52"/>
          <ac:spMkLst>
            <pc:docMk/>
            <pc:sldMk cId="3295894153" sldId="258"/>
            <ac:spMk id="9" creationId="{F13C74B1-5B17-4795-BED0-7140497B445A}"/>
          </ac:spMkLst>
        </pc:spChg>
        <pc:spChg chg="del">
          <ac:chgData name="Anjanappa, Vinutha" userId="S::vxa7283@mavs.uta.edu::a0751425-7db6-42c6-b6e2-c3935bffea6a" providerId="AD" clId="Web-{2A83B7D8-2A5E-49E3-3BC8-5DEE7CD7CE06}" dt="2024-04-17T20:45:12.156" v="52"/>
          <ac:spMkLst>
            <pc:docMk/>
            <pc:sldMk cId="3295894153" sldId="258"/>
            <ac:spMk id="11" creationId="{D4974D33-8DC5-464E-8C6D-BE58F0669C17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0:49:00.009" v="62"/>
          <ac:spMkLst>
            <pc:docMk/>
            <pc:sldMk cId="3295894153" sldId="258"/>
            <ac:spMk id="16" creationId="{D1D34770-47A8-402C-AF23-2B653F2D88C1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0:49:11.744" v="64"/>
          <ac:spMkLst>
            <pc:docMk/>
            <pc:sldMk cId="3295894153" sldId="258"/>
            <ac:spMk id="21" creationId="{D1D34770-47A8-402C-AF23-2B653F2D88C1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1:07:53.414" v="109"/>
          <ac:spMkLst>
            <pc:docMk/>
            <pc:sldMk cId="3295894153" sldId="258"/>
            <ac:spMk id="26" creationId="{F13C74B1-5B17-4795-BED0-7140497B445A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1:07:53.414" v="109"/>
          <ac:spMkLst>
            <pc:docMk/>
            <pc:sldMk cId="3295894153" sldId="258"/>
            <ac:spMk id="28" creationId="{D4974D33-8DC5-464E-8C6D-BE58F0669C17}"/>
          </ac:spMkLst>
        </pc:spChg>
        <pc:spChg chg="add">
          <ac:chgData name="Anjanappa, Vinutha" userId="S::vxa7283@mavs.uta.edu::a0751425-7db6-42c6-b6e2-c3935bffea6a" providerId="AD" clId="Web-{2A83B7D8-2A5E-49E3-3BC8-5DEE7CD7CE06}" dt="2024-04-17T21:07:53.414" v="109"/>
          <ac:spMkLst>
            <pc:docMk/>
            <pc:sldMk cId="3295894153" sldId="258"/>
            <ac:spMk id="33" creationId="{23E547B5-89CF-4EC0-96DE-25771AED0799}"/>
          </ac:spMkLst>
        </pc:spChg>
        <pc:spChg chg="add">
          <ac:chgData name="Anjanappa, Vinutha" userId="S::vxa7283@mavs.uta.edu::a0751425-7db6-42c6-b6e2-c3935bffea6a" providerId="AD" clId="Web-{2A83B7D8-2A5E-49E3-3BC8-5DEE7CD7CE06}" dt="2024-04-17T21:07:53.414" v="109"/>
          <ac:spMkLst>
            <pc:docMk/>
            <pc:sldMk cId="3295894153" sldId="258"/>
            <ac:spMk id="35" creationId="{3F0B8CEB-8279-4E5E-A0CE-1FC9F71736F2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1:16:13.731" v="241"/>
          <ac:spMkLst>
            <pc:docMk/>
            <pc:sldMk cId="3295894153" sldId="258"/>
            <ac:spMk id="40" creationId="{8D1AA55E-40D5-461B-A5A8-4AE8AAB71B08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1:16:13.731" v="241"/>
          <ac:spMkLst>
            <pc:docMk/>
            <pc:sldMk cId="3295894153" sldId="258"/>
            <ac:spMk id="44" creationId="{6CB927A4-E432-4310-9CD5-E89FF5063179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1:16:13.731" v="241"/>
          <ac:spMkLst>
            <pc:docMk/>
            <pc:sldMk cId="3295894153" sldId="258"/>
            <ac:spMk id="46" creationId="{E3020543-B24B-4EC4-8FFC-8DD88EEA91A8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1:16:13.731" v="240"/>
          <ac:spMkLst>
            <pc:docMk/>
            <pc:sldMk cId="3295894153" sldId="258"/>
            <ac:spMk id="51" creationId="{B6FACB3C-9069-4791-BC5C-0DB7CD19B853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1:16:13.731" v="240"/>
          <ac:spMkLst>
            <pc:docMk/>
            <pc:sldMk cId="3295894153" sldId="258"/>
            <ac:spMk id="53" creationId="{71F2038E-D777-4B76-81DD-DD13EE91B9DD}"/>
          </ac:spMkLst>
        </pc:spChg>
        <pc:spChg chg="add">
          <ac:chgData name="Anjanappa, Vinutha" userId="S::vxa7283@mavs.uta.edu::a0751425-7db6-42c6-b6e2-c3935bffea6a" providerId="AD" clId="Web-{2A83B7D8-2A5E-49E3-3BC8-5DEE7CD7CE06}" dt="2024-04-17T21:16:13.731" v="241"/>
          <ac:spMkLst>
            <pc:docMk/>
            <pc:sldMk cId="3295894153" sldId="258"/>
            <ac:spMk id="61" creationId="{45D37F4E-DDB4-456B-97E0-9937730A039F}"/>
          </ac:spMkLst>
        </pc:spChg>
        <pc:spChg chg="add">
          <ac:chgData name="Anjanappa, Vinutha" userId="S::vxa7283@mavs.uta.edu::a0751425-7db6-42c6-b6e2-c3935bffea6a" providerId="AD" clId="Web-{2A83B7D8-2A5E-49E3-3BC8-5DEE7CD7CE06}" dt="2024-04-17T21:16:13.731" v="241"/>
          <ac:spMkLst>
            <pc:docMk/>
            <pc:sldMk cId="3295894153" sldId="258"/>
            <ac:spMk id="62" creationId="{B2DD41CD-8F47-4F56-AD12-4E2FF7696987}"/>
          </ac:spMkLst>
        </pc:spChg>
        <pc:grpChg chg="add del">
          <ac:chgData name="Anjanappa, Vinutha" userId="S::vxa7283@mavs.uta.edu::a0751425-7db6-42c6-b6e2-c3935bffea6a" providerId="AD" clId="Web-{2A83B7D8-2A5E-49E3-3BC8-5DEE7CD7CE06}" dt="2024-04-17T21:16:13.731" v="240"/>
          <ac:grpSpMkLst>
            <pc:docMk/>
            <pc:sldMk cId="3295894153" sldId="258"/>
            <ac:grpSpMk id="55" creationId="{DD354807-230F-4402-B1B9-F733A8F1F190}"/>
          </ac:grpSpMkLst>
        </pc:grpChg>
        <pc:picChg chg="mod">
          <ac:chgData name="Anjanappa, Vinutha" userId="S::vxa7283@mavs.uta.edu::a0751425-7db6-42c6-b6e2-c3935bffea6a" providerId="AD" clId="Web-{2A83B7D8-2A5E-49E3-3BC8-5DEE7CD7CE06}" dt="2024-04-17T21:16:17.028" v="242" actId="1076"/>
          <ac:picMkLst>
            <pc:docMk/>
            <pc:sldMk cId="3295894153" sldId="258"/>
            <ac:picMk id="4" creationId="{16541442-BCF2-0632-4415-6C7CAE5487F5}"/>
          </ac:picMkLst>
        </pc:picChg>
        <pc:cxnChg chg="add del">
          <ac:chgData name="Anjanappa, Vinutha" userId="S::vxa7283@mavs.uta.edu::a0751425-7db6-42c6-b6e2-c3935bffea6a" providerId="AD" clId="Web-{2A83B7D8-2A5E-49E3-3BC8-5DEE7CD7CE06}" dt="2024-04-17T21:16:13.731" v="241"/>
          <ac:cxnSpMkLst>
            <pc:docMk/>
            <pc:sldMk cId="3295894153" sldId="258"/>
            <ac:cxnSpMk id="42" creationId="{7EB498BD-8089-4626-91EA-4978EBEF535E}"/>
          </ac:cxnSpMkLst>
        </pc:cxnChg>
      </pc:sldChg>
      <pc:sldChg chg="addSp delSp modSp mod setBg">
        <pc:chgData name="Anjanappa, Vinutha" userId="S::vxa7283@mavs.uta.edu::a0751425-7db6-42c6-b6e2-c3935bffea6a" providerId="AD" clId="Web-{2A83B7D8-2A5E-49E3-3BC8-5DEE7CD7CE06}" dt="2024-04-17T21:09:31.215" v="111"/>
        <pc:sldMkLst>
          <pc:docMk/>
          <pc:sldMk cId="1315527709" sldId="259"/>
        </pc:sldMkLst>
        <pc:spChg chg="mod">
          <ac:chgData name="Anjanappa, Vinutha" userId="S::vxa7283@mavs.uta.edu::a0751425-7db6-42c6-b6e2-c3935bffea6a" providerId="AD" clId="Web-{2A83B7D8-2A5E-49E3-3BC8-5DEE7CD7CE06}" dt="2024-04-17T20:47:54.038" v="61" actId="20577"/>
          <ac:spMkLst>
            <pc:docMk/>
            <pc:sldMk cId="1315527709" sldId="259"/>
            <ac:spMk id="3" creationId="{F08FDA71-84A4-2C8A-80CE-E9C6BCFD42A4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0:47:39.943" v="58"/>
          <ac:spMkLst>
            <pc:docMk/>
            <pc:sldMk cId="1315527709" sldId="259"/>
            <ac:spMk id="9" creationId="{3ECBE1F1-D69B-4AFA-ABD5-8E41720EF6DE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0:47:39.943" v="58"/>
          <ac:spMkLst>
            <pc:docMk/>
            <pc:sldMk cId="1315527709" sldId="259"/>
            <ac:spMk id="11" creationId="{603A6265-E10C-4B85-9C20-E75FCAF9CC63}"/>
          </ac:spMkLst>
        </pc:spChg>
        <pc:spChg chg="add">
          <ac:chgData name="Anjanappa, Vinutha" userId="S::vxa7283@mavs.uta.edu::a0751425-7db6-42c6-b6e2-c3935bffea6a" providerId="AD" clId="Web-{2A83B7D8-2A5E-49E3-3BC8-5DEE7CD7CE06}" dt="2024-04-17T20:47:39.943" v="58"/>
          <ac:spMkLst>
            <pc:docMk/>
            <pc:sldMk cId="1315527709" sldId="259"/>
            <ac:spMk id="16" creationId="{9F7D5CDA-D291-4307-BF55-1381FED29634}"/>
          </ac:spMkLst>
        </pc:spChg>
        <pc:spChg chg="del mod">
          <ac:chgData name="Anjanappa, Vinutha" userId="S::vxa7283@mavs.uta.edu::a0751425-7db6-42c6-b6e2-c3935bffea6a" providerId="AD" clId="Web-{2A83B7D8-2A5E-49E3-3BC8-5DEE7CD7CE06}" dt="2024-04-17T21:09:31.215" v="111"/>
          <ac:spMkLst>
            <pc:docMk/>
            <pc:sldMk cId="1315527709" sldId="259"/>
            <ac:spMk id="127" creationId="{1880C39B-3540-1326-D138-7A5F6B5D2A55}"/>
          </ac:spMkLst>
        </pc:spChg>
        <pc:graphicFrameChg chg="mod">
          <ac:chgData name="Anjanappa, Vinutha" userId="S::vxa7283@mavs.uta.edu::a0751425-7db6-42c6-b6e2-c3935bffea6a" providerId="AD" clId="Web-{2A83B7D8-2A5E-49E3-3BC8-5DEE7CD7CE06}" dt="2024-04-17T21:07:04.725" v="107" actId="1076"/>
          <ac:graphicFrameMkLst>
            <pc:docMk/>
            <pc:sldMk cId="1315527709" sldId="259"/>
            <ac:graphicFrameMk id="4" creationId="{9F31FBCE-B128-B06A-5D62-20B5E40D00B7}"/>
          </ac:graphicFrameMkLst>
        </pc:graphicFrameChg>
        <pc:picChg chg="add del mod ord">
          <ac:chgData name="Anjanappa, Vinutha" userId="S::vxa7283@mavs.uta.edu::a0751425-7db6-42c6-b6e2-c3935bffea6a" providerId="AD" clId="Web-{2A83B7D8-2A5E-49E3-3BC8-5DEE7CD7CE06}" dt="2024-04-17T21:06:58.896" v="106"/>
          <ac:picMkLst>
            <pc:docMk/>
            <pc:sldMk cId="1315527709" sldId="259"/>
            <ac:picMk id="5" creationId="{AC83052C-3897-1313-76A6-12A625BB1586}"/>
          </ac:picMkLst>
        </pc:picChg>
      </pc:sldChg>
      <pc:sldChg chg="modSp ord">
        <pc:chgData name="Anjanappa, Vinutha" userId="S::vxa7283@mavs.uta.edu::a0751425-7db6-42c6-b6e2-c3935bffea6a" providerId="AD" clId="Web-{2A83B7D8-2A5E-49E3-3BC8-5DEE7CD7CE06}" dt="2024-04-17T20:43:20.136" v="33"/>
        <pc:sldMkLst>
          <pc:docMk/>
          <pc:sldMk cId="3479340735" sldId="260"/>
        </pc:sldMkLst>
        <pc:spChg chg="mod">
          <ac:chgData name="Anjanappa, Vinutha" userId="S::vxa7283@mavs.uta.edu::a0751425-7db6-42c6-b6e2-c3935bffea6a" providerId="AD" clId="Web-{2A83B7D8-2A5E-49E3-3BC8-5DEE7CD7CE06}" dt="2024-04-17T20:41:24.350" v="31" actId="20577"/>
          <ac:spMkLst>
            <pc:docMk/>
            <pc:sldMk cId="3479340735" sldId="260"/>
            <ac:spMk id="3" creationId="{74A8F325-7518-E55C-5498-56902777C603}"/>
          </ac:spMkLst>
        </pc:spChg>
      </pc:sldChg>
      <pc:sldChg chg="addSp delSp modSp mod setBg">
        <pc:chgData name="Anjanappa, Vinutha" userId="S::vxa7283@mavs.uta.edu::a0751425-7db6-42c6-b6e2-c3935bffea6a" providerId="AD" clId="Web-{2A83B7D8-2A5E-49E3-3BC8-5DEE7CD7CE06}" dt="2024-04-17T21:07:40.820" v="108"/>
        <pc:sldMkLst>
          <pc:docMk/>
          <pc:sldMk cId="1310731382" sldId="261"/>
        </pc:sldMkLst>
        <pc:spChg chg="del">
          <ac:chgData name="Anjanappa, Vinutha" userId="S::vxa7283@mavs.uta.edu::a0751425-7db6-42c6-b6e2-c3935bffea6a" providerId="AD" clId="Web-{2A83B7D8-2A5E-49E3-3BC8-5DEE7CD7CE06}" dt="2024-04-17T20:43:07.932" v="32"/>
          <ac:spMkLst>
            <pc:docMk/>
            <pc:sldMk cId="1310731382" sldId="261"/>
            <ac:spMk id="3" creationId="{1176D7EA-B44F-79E8-316B-364C1781937C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0:44:07.388" v="36"/>
          <ac:spMkLst>
            <pc:docMk/>
            <pc:sldMk cId="1310731382" sldId="261"/>
            <ac:spMk id="9" creationId="{BACC6370-2D7E-4714-9D71-7542949D7D5D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0:44:07.388" v="36"/>
          <ac:spMkLst>
            <pc:docMk/>
            <pc:sldMk cId="1310731382" sldId="261"/>
            <ac:spMk id="11" creationId="{256B2C21-A230-48C0-8DF1-C46611373C44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0:44:07.388" v="36"/>
          <ac:spMkLst>
            <pc:docMk/>
            <pc:sldMk cId="1310731382" sldId="261"/>
            <ac:spMk id="13" creationId="{3847E18C-932D-4C95-AABA-FEC7C9499AD7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0:44:07.388" v="36"/>
          <ac:spMkLst>
            <pc:docMk/>
            <pc:sldMk cId="1310731382" sldId="261"/>
            <ac:spMk id="15" creationId="{3150CB11-0C61-439E-910F-5787759E72A0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0:44:07.388" v="36"/>
          <ac:spMkLst>
            <pc:docMk/>
            <pc:sldMk cId="1310731382" sldId="261"/>
            <ac:spMk id="17" creationId="{43F8A58B-5155-44CE-A5FF-7647B47D0A7A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0:44:07.388" v="36"/>
          <ac:spMkLst>
            <pc:docMk/>
            <pc:sldMk cId="1310731382" sldId="261"/>
            <ac:spMk id="19" creationId="{443F2ACA-E6D6-4028-82DD-F03C262D5DE6}"/>
          </ac:spMkLst>
        </pc:spChg>
        <pc:spChg chg="add">
          <ac:chgData name="Anjanappa, Vinutha" userId="S::vxa7283@mavs.uta.edu::a0751425-7db6-42c6-b6e2-c3935bffea6a" providerId="AD" clId="Web-{2A83B7D8-2A5E-49E3-3BC8-5DEE7CD7CE06}" dt="2024-04-17T20:44:07.388" v="36"/>
          <ac:spMkLst>
            <pc:docMk/>
            <pc:sldMk cId="1310731382" sldId="261"/>
            <ac:spMk id="24" creationId="{BACC6370-2D7E-4714-9D71-7542949D7D5D}"/>
          </ac:spMkLst>
        </pc:spChg>
        <pc:spChg chg="add del">
          <ac:chgData name="Anjanappa, Vinutha" userId="S::vxa7283@mavs.uta.edu::a0751425-7db6-42c6-b6e2-c3935bffea6a" providerId="AD" clId="Web-{2A83B7D8-2A5E-49E3-3BC8-5DEE7CD7CE06}" dt="2024-04-17T20:44:07.325" v="35"/>
          <ac:spMkLst>
            <pc:docMk/>
            <pc:sldMk cId="1310731382" sldId="261"/>
            <ac:spMk id="25" creationId="{B50AB553-2A96-4A92-96F2-93548E096954}"/>
          </ac:spMkLst>
        </pc:spChg>
        <pc:spChg chg="add">
          <ac:chgData name="Anjanappa, Vinutha" userId="S::vxa7283@mavs.uta.edu::a0751425-7db6-42c6-b6e2-c3935bffea6a" providerId="AD" clId="Web-{2A83B7D8-2A5E-49E3-3BC8-5DEE7CD7CE06}" dt="2024-04-17T20:44:07.388" v="36"/>
          <ac:spMkLst>
            <pc:docMk/>
            <pc:sldMk cId="1310731382" sldId="261"/>
            <ac:spMk id="26" creationId="{F68B3F68-107C-434F-AA38-110D5EA91B85}"/>
          </ac:spMkLst>
        </pc:spChg>
        <pc:spChg chg="add">
          <ac:chgData name="Anjanappa, Vinutha" userId="S::vxa7283@mavs.uta.edu::a0751425-7db6-42c6-b6e2-c3935bffea6a" providerId="AD" clId="Web-{2A83B7D8-2A5E-49E3-3BC8-5DEE7CD7CE06}" dt="2024-04-17T20:44:07.388" v="36"/>
          <ac:spMkLst>
            <pc:docMk/>
            <pc:sldMk cId="1310731382" sldId="261"/>
            <ac:spMk id="28" creationId="{AAD0DBB9-1A4B-4391-81D4-CB19F9AB918A}"/>
          </ac:spMkLst>
        </pc:spChg>
        <pc:spChg chg="add">
          <ac:chgData name="Anjanappa, Vinutha" userId="S::vxa7283@mavs.uta.edu::a0751425-7db6-42c6-b6e2-c3935bffea6a" providerId="AD" clId="Web-{2A83B7D8-2A5E-49E3-3BC8-5DEE7CD7CE06}" dt="2024-04-17T20:44:07.388" v="36"/>
          <ac:spMkLst>
            <pc:docMk/>
            <pc:sldMk cId="1310731382" sldId="261"/>
            <ac:spMk id="30" creationId="{063BBA22-50EA-4C4D-BE05-F1CE4E63AA56}"/>
          </ac:spMkLst>
        </pc:spChg>
        <pc:spChg chg="mod">
          <ac:chgData name="Anjanappa, Vinutha" userId="S::vxa7283@mavs.uta.edu::a0751425-7db6-42c6-b6e2-c3935bffea6a" providerId="AD" clId="Web-{2A83B7D8-2A5E-49E3-3BC8-5DEE7CD7CE06}" dt="2024-04-17T21:06:48.552" v="105" actId="20577"/>
          <ac:spMkLst>
            <pc:docMk/>
            <pc:sldMk cId="1310731382" sldId="261"/>
            <ac:spMk id="45" creationId="{AB1D5ECA-8D1E-170A-C8D4-676B5849A2EE}"/>
          </ac:spMkLst>
        </pc:spChg>
        <pc:graphicFrameChg chg="del mod">
          <ac:chgData name="Anjanappa, Vinutha" userId="S::vxa7283@mavs.uta.edu::a0751425-7db6-42c6-b6e2-c3935bffea6a" providerId="AD" clId="Web-{2A83B7D8-2A5E-49E3-3BC8-5DEE7CD7CE06}" dt="2024-04-17T21:07:40.820" v="108"/>
          <ac:graphicFrameMkLst>
            <pc:docMk/>
            <pc:sldMk cId="1310731382" sldId="261"/>
            <ac:graphicFrameMk id="2" creationId="{8F4A44F9-07CF-D9B7-A8D1-5B4268E4FAAE}"/>
          </ac:graphicFrameMkLst>
        </pc:graphicFrameChg>
        <pc:graphicFrameChg chg="add mod modGraphic">
          <ac:chgData name="Anjanappa, Vinutha" userId="S::vxa7283@mavs.uta.edu::a0751425-7db6-42c6-b6e2-c3935bffea6a" providerId="AD" clId="Web-{2A83B7D8-2A5E-49E3-3BC8-5DEE7CD7CE06}" dt="2024-04-17T20:44:07.388" v="36"/>
          <ac:graphicFrameMkLst>
            <pc:docMk/>
            <pc:sldMk cId="1310731382" sldId="261"/>
            <ac:graphicFrameMk id="5" creationId="{3F3BF268-78F3-57E8-8722-D50A9A839B00}"/>
          </ac:graphicFrameMkLst>
        </pc:graphicFrameChg>
        <pc:picChg chg="add del">
          <ac:chgData name="Anjanappa, Vinutha" userId="S::vxa7283@mavs.uta.edu::a0751425-7db6-42c6-b6e2-c3935bffea6a" providerId="AD" clId="Web-{2A83B7D8-2A5E-49E3-3BC8-5DEE7CD7CE06}" dt="2024-04-17T20:44:07.325" v="35"/>
          <ac:picMkLst>
            <pc:docMk/>
            <pc:sldMk cId="1310731382" sldId="261"/>
            <ac:picMk id="21" creationId="{AD726A29-1678-4B6F-E79E-64FE945682CE}"/>
          </ac:picMkLst>
        </pc:picChg>
      </pc:sldChg>
      <pc:sldChg chg="modSp">
        <pc:chgData name="Anjanappa, Vinutha" userId="S::vxa7283@mavs.uta.edu::a0751425-7db6-42c6-b6e2-c3935bffea6a" providerId="AD" clId="Web-{2A83B7D8-2A5E-49E3-3BC8-5DEE7CD7CE06}" dt="2024-04-17T21:14:48.165" v="238" actId="14100"/>
        <pc:sldMkLst>
          <pc:docMk/>
          <pc:sldMk cId="1881054820" sldId="262"/>
        </pc:sldMkLst>
        <pc:spChg chg="mod">
          <ac:chgData name="Anjanappa, Vinutha" userId="S::vxa7283@mavs.uta.edu::a0751425-7db6-42c6-b6e2-c3935bffea6a" providerId="AD" clId="Web-{2A83B7D8-2A5E-49E3-3BC8-5DEE7CD7CE06}" dt="2024-04-17T21:14:26.149" v="231" actId="14100"/>
          <ac:spMkLst>
            <pc:docMk/>
            <pc:sldMk cId="1881054820" sldId="262"/>
            <ac:spMk id="2" creationId="{149512A6-2236-C6E7-AFA9-7BD0730C4B99}"/>
          </ac:spMkLst>
        </pc:spChg>
        <pc:spChg chg="mod">
          <ac:chgData name="Anjanappa, Vinutha" userId="S::vxa7283@mavs.uta.edu::a0751425-7db6-42c6-b6e2-c3935bffea6a" providerId="AD" clId="Web-{2A83B7D8-2A5E-49E3-3BC8-5DEE7CD7CE06}" dt="2024-04-17T21:14:48.165" v="238" actId="14100"/>
          <ac:spMkLst>
            <pc:docMk/>
            <pc:sldMk cId="1881054820" sldId="262"/>
            <ac:spMk id="3" creationId="{1F2534B8-8BE5-1E39-9910-787FE3A5379F}"/>
          </ac:spMkLst>
        </pc:spChg>
      </pc:sldChg>
      <pc:sldChg chg="modSp">
        <pc:chgData name="Anjanappa, Vinutha" userId="S::vxa7283@mavs.uta.edu::a0751425-7db6-42c6-b6e2-c3935bffea6a" providerId="AD" clId="Web-{2A83B7D8-2A5E-49E3-3BC8-5DEE7CD7CE06}" dt="2024-04-17T21:13:13.849" v="202" actId="20577"/>
        <pc:sldMkLst>
          <pc:docMk/>
          <pc:sldMk cId="726406043" sldId="268"/>
        </pc:sldMkLst>
        <pc:spChg chg="mod">
          <ac:chgData name="Anjanappa, Vinutha" userId="S::vxa7283@mavs.uta.edu::a0751425-7db6-42c6-b6e2-c3935bffea6a" providerId="AD" clId="Web-{2A83B7D8-2A5E-49E3-3BC8-5DEE7CD7CE06}" dt="2024-04-17T21:11:52.752" v="119" actId="14100"/>
          <ac:spMkLst>
            <pc:docMk/>
            <pc:sldMk cId="726406043" sldId="268"/>
            <ac:spMk id="2" creationId="{6194CF15-3876-13AB-9AF5-B9C6835673E7}"/>
          </ac:spMkLst>
        </pc:spChg>
        <pc:spChg chg="mod">
          <ac:chgData name="Anjanappa, Vinutha" userId="S::vxa7283@mavs.uta.edu::a0751425-7db6-42c6-b6e2-c3935bffea6a" providerId="AD" clId="Web-{2A83B7D8-2A5E-49E3-3BC8-5DEE7CD7CE06}" dt="2024-04-17T21:13:13.849" v="202" actId="20577"/>
          <ac:spMkLst>
            <pc:docMk/>
            <pc:sldMk cId="726406043" sldId="268"/>
            <ac:spMk id="14" creationId="{67EE450D-F48D-852E-F86B-7C45E1C41F48}"/>
          </ac:spMkLst>
        </pc:spChg>
      </pc:sldChg>
    </pc:docChg>
  </pc:docChgLst>
  <pc:docChgLst>
    <pc:chgData name="Pathak, Sharwari" userId="S::sxp5519@mavs.uta.edu::6d9fbd9c-8b8a-4223-b77b-468e81a68d76" providerId="AD" clId="Web-{95AF76E7-BCFA-4133-85F2-887EEAED27C5}"/>
    <pc:docChg chg="addSld delSld modSld">
      <pc:chgData name="Pathak, Sharwari" userId="S::sxp5519@mavs.uta.edu::6d9fbd9c-8b8a-4223-b77b-468e81a68d76" providerId="AD" clId="Web-{95AF76E7-BCFA-4133-85F2-887EEAED27C5}" dt="2024-04-22T21:07:45.100" v="6"/>
      <pc:docMkLst>
        <pc:docMk/>
      </pc:docMkLst>
      <pc:sldChg chg="addSp modSp new del">
        <pc:chgData name="Pathak, Sharwari" userId="S::sxp5519@mavs.uta.edu::6d9fbd9c-8b8a-4223-b77b-468e81a68d76" providerId="AD" clId="Web-{95AF76E7-BCFA-4133-85F2-887EEAED27C5}" dt="2024-04-22T21:07:45.100" v="6"/>
        <pc:sldMkLst>
          <pc:docMk/>
          <pc:sldMk cId="348107227" sldId="273"/>
        </pc:sldMkLst>
        <pc:picChg chg="add mod">
          <ac:chgData name="Pathak, Sharwari" userId="S::sxp5519@mavs.uta.edu::6d9fbd9c-8b8a-4223-b77b-468e81a68d76" providerId="AD" clId="Web-{95AF76E7-BCFA-4133-85F2-887EEAED27C5}" dt="2024-04-22T21:07:41.646" v="5" actId="1076"/>
          <ac:picMkLst>
            <pc:docMk/>
            <pc:sldMk cId="348107227" sldId="273"/>
            <ac:picMk id="5" creationId="{1D1F13AB-983F-91A0-9E9B-A156862FAB27}"/>
          </ac:picMkLst>
        </pc:picChg>
      </pc:sldChg>
    </pc:docChg>
  </pc:docChgLst>
  <pc:docChgLst>
    <pc:chgData name="Tarique, Kashish" userId="S::kxt7068@mavs.uta.edu::52da3aba-4cf1-42d8-8738-df33fccaa101" providerId="AD" clId="Web-{D418E7DD-BA2C-FC8A-72BA-53459BF5C508}"/>
    <pc:docChg chg="addSld delSld modSld">
      <pc:chgData name="Tarique, Kashish" userId="S::kxt7068@mavs.uta.edu::52da3aba-4cf1-42d8-8738-df33fccaa101" providerId="AD" clId="Web-{D418E7DD-BA2C-FC8A-72BA-53459BF5C508}" dt="2024-04-17T22:17:25.234" v="178" actId="14100"/>
      <pc:docMkLst>
        <pc:docMk/>
      </pc:docMkLst>
      <pc:sldChg chg="modSp">
        <pc:chgData name="Tarique, Kashish" userId="S::kxt7068@mavs.uta.edu::52da3aba-4cf1-42d8-8738-df33fccaa101" providerId="AD" clId="Web-{D418E7DD-BA2C-FC8A-72BA-53459BF5C508}" dt="2024-04-17T20:41:00.851" v="22" actId="20577"/>
        <pc:sldMkLst>
          <pc:docMk/>
          <pc:sldMk cId="3326398909" sldId="256"/>
        </pc:sldMkLst>
        <pc:spChg chg="mod">
          <ac:chgData name="Tarique, Kashish" userId="S::kxt7068@mavs.uta.edu::52da3aba-4cf1-42d8-8738-df33fccaa101" providerId="AD" clId="Web-{D418E7DD-BA2C-FC8A-72BA-53459BF5C508}" dt="2024-04-17T20:34:33.276" v="4" actId="1076"/>
          <ac:spMkLst>
            <pc:docMk/>
            <pc:sldMk cId="3326398909" sldId="256"/>
            <ac:spMk id="2" creationId="{1A3D0893-86A8-96B7-3234-07A0EE11155C}"/>
          </ac:spMkLst>
        </pc:spChg>
        <pc:spChg chg="mod">
          <ac:chgData name="Tarique, Kashish" userId="S::kxt7068@mavs.uta.edu::52da3aba-4cf1-42d8-8738-df33fccaa101" providerId="AD" clId="Web-{D418E7DD-BA2C-FC8A-72BA-53459BF5C508}" dt="2024-04-17T20:41:00.851" v="22" actId="20577"/>
          <ac:spMkLst>
            <pc:docMk/>
            <pc:sldMk cId="3326398909" sldId="256"/>
            <ac:spMk id="5" creationId="{087580B2-EDDA-E9D3-CCDC-9A279EFDBD6B}"/>
          </ac:spMkLst>
        </pc:spChg>
        <pc:picChg chg="mod">
          <ac:chgData name="Tarique, Kashish" userId="S::kxt7068@mavs.uta.edu::52da3aba-4cf1-42d8-8738-df33fccaa101" providerId="AD" clId="Web-{D418E7DD-BA2C-FC8A-72BA-53459BF5C508}" dt="2024-04-17T20:34:39.323" v="6" actId="14100"/>
          <ac:picMkLst>
            <pc:docMk/>
            <pc:sldMk cId="3326398909" sldId="256"/>
            <ac:picMk id="3" creationId="{6AA4916C-1674-4CAE-8BF1-FAA21F2C9A73}"/>
          </ac:picMkLst>
        </pc:picChg>
      </pc:sldChg>
      <pc:sldChg chg="modSp">
        <pc:chgData name="Tarique, Kashish" userId="S::kxt7068@mavs.uta.edu::52da3aba-4cf1-42d8-8738-df33fccaa101" providerId="AD" clId="Web-{D418E7DD-BA2C-FC8A-72BA-53459BF5C508}" dt="2024-04-17T20:41:00.492" v="19" actId="20577"/>
        <pc:sldMkLst>
          <pc:docMk/>
          <pc:sldMk cId="95778100" sldId="257"/>
        </pc:sldMkLst>
        <pc:spChg chg="mod">
          <ac:chgData name="Tarique, Kashish" userId="S::kxt7068@mavs.uta.edu::52da3aba-4cf1-42d8-8738-df33fccaa101" providerId="AD" clId="Web-{D418E7DD-BA2C-FC8A-72BA-53459BF5C508}" dt="2024-04-17T20:41:00.492" v="19" actId="20577"/>
          <ac:spMkLst>
            <pc:docMk/>
            <pc:sldMk cId="95778100" sldId="257"/>
            <ac:spMk id="3" creationId="{F0089842-C3F3-CF65-AD7E-35DF6889281F}"/>
          </ac:spMkLst>
        </pc:spChg>
      </pc:sldChg>
      <pc:sldChg chg="addSp modSp">
        <pc:chgData name="Tarique, Kashish" userId="S::kxt7068@mavs.uta.edu::52da3aba-4cf1-42d8-8738-df33fccaa101" providerId="AD" clId="Web-{D418E7DD-BA2C-FC8A-72BA-53459BF5C508}" dt="2024-04-17T21:29:26.278" v="143" actId="14100"/>
        <pc:sldMkLst>
          <pc:docMk/>
          <pc:sldMk cId="3295894153" sldId="258"/>
        </pc:sldMkLst>
        <pc:spChg chg="add mod">
          <ac:chgData name="Tarique, Kashish" userId="S::kxt7068@mavs.uta.edu::52da3aba-4cf1-42d8-8738-df33fccaa101" providerId="AD" clId="Web-{D418E7DD-BA2C-FC8A-72BA-53459BF5C508}" dt="2024-04-17T21:29:26.278" v="143" actId="14100"/>
          <ac:spMkLst>
            <pc:docMk/>
            <pc:sldMk cId="3295894153" sldId="258"/>
            <ac:spMk id="5" creationId="{F1845C0F-7B9F-9A1B-3F10-AEE334A0C712}"/>
          </ac:spMkLst>
        </pc:spChg>
        <pc:picChg chg="mod">
          <ac:chgData name="Tarique, Kashish" userId="S::kxt7068@mavs.uta.edu::52da3aba-4cf1-42d8-8738-df33fccaa101" providerId="AD" clId="Web-{D418E7DD-BA2C-FC8A-72BA-53459BF5C508}" dt="2024-04-17T20:37:22.828" v="10" actId="1076"/>
          <ac:picMkLst>
            <pc:docMk/>
            <pc:sldMk cId="3295894153" sldId="258"/>
            <ac:picMk id="4" creationId="{16541442-BCF2-0632-4415-6C7CAE5487F5}"/>
          </ac:picMkLst>
        </pc:picChg>
      </pc:sldChg>
      <pc:sldChg chg="addSp delSp modSp">
        <pc:chgData name="Tarique, Kashish" userId="S::kxt7068@mavs.uta.edu::52da3aba-4cf1-42d8-8738-df33fccaa101" providerId="AD" clId="Web-{D418E7DD-BA2C-FC8A-72BA-53459BF5C508}" dt="2024-04-17T21:31:08.531" v="155" actId="14100"/>
        <pc:sldMkLst>
          <pc:docMk/>
          <pc:sldMk cId="1315527709" sldId="259"/>
        </pc:sldMkLst>
        <pc:spChg chg="mod">
          <ac:chgData name="Tarique, Kashish" userId="S::kxt7068@mavs.uta.edu::52da3aba-4cf1-42d8-8738-df33fccaa101" providerId="AD" clId="Web-{D418E7DD-BA2C-FC8A-72BA-53459BF5C508}" dt="2024-04-17T21:30:52.031" v="148" actId="1076"/>
          <ac:spMkLst>
            <pc:docMk/>
            <pc:sldMk cId="1315527709" sldId="259"/>
            <ac:spMk id="3" creationId="{F08FDA71-84A4-2C8A-80CE-E9C6BCFD42A4}"/>
          </ac:spMkLst>
        </pc:spChg>
        <pc:spChg chg="add del mod">
          <ac:chgData name="Tarique, Kashish" userId="S::kxt7068@mavs.uta.edu::52da3aba-4cf1-42d8-8738-df33fccaa101" providerId="AD" clId="Web-{D418E7DD-BA2C-FC8A-72BA-53459BF5C508}" dt="2024-04-17T21:30:40.093" v="147"/>
          <ac:spMkLst>
            <pc:docMk/>
            <pc:sldMk cId="1315527709" sldId="259"/>
            <ac:spMk id="432" creationId="{7A3D8511-4517-7B97-619D-C81046AAB519}"/>
          </ac:spMkLst>
        </pc:spChg>
        <pc:graphicFrameChg chg="del mod">
          <ac:chgData name="Tarique, Kashish" userId="S::kxt7068@mavs.uta.edu::52da3aba-4cf1-42d8-8738-df33fccaa101" providerId="AD" clId="Web-{D418E7DD-BA2C-FC8A-72BA-53459BF5C508}" dt="2024-04-17T21:09:17.049" v="83"/>
          <ac:graphicFrameMkLst>
            <pc:docMk/>
            <pc:sldMk cId="1315527709" sldId="259"/>
            <ac:graphicFrameMk id="4" creationId="{9F31FBCE-B128-B06A-5D62-20B5E40D00B7}"/>
          </ac:graphicFrameMkLst>
        </pc:graphicFrameChg>
        <pc:picChg chg="mod">
          <ac:chgData name="Tarique, Kashish" userId="S::kxt7068@mavs.uta.edu::52da3aba-4cf1-42d8-8738-df33fccaa101" providerId="AD" clId="Web-{D418E7DD-BA2C-FC8A-72BA-53459BF5C508}" dt="2024-04-17T21:31:08.531" v="155" actId="14100"/>
          <ac:picMkLst>
            <pc:docMk/>
            <pc:sldMk cId="1315527709" sldId="259"/>
            <ac:picMk id="4" creationId="{5A586831-43CF-DAB5-39C3-C5094F9980D9}"/>
          </ac:picMkLst>
        </pc:picChg>
        <pc:picChg chg="mod">
          <ac:chgData name="Tarique, Kashish" userId="S::kxt7068@mavs.uta.edu::52da3aba-4cf1-42d8-8738-df33fccaa101" providerId="AD" clId="Web-{D418E7DD-BA2C-FC8A-72BA-53459BF5C508}" dt="2024-04-17T21:31:05.750" v="154" actId="1076"/>
          <ac:picMkLst>
            <pc:docMk/>
            <pc:sldMk cId="1315527709" sldId="259"/>
            <ac:picMk id="5" creationId="{0086AD9D-6FC0-3D39-6599-188BC26594B2}"/>
          </ac:picMkLst>
        </pc:picChg>
        <pc:picChg chg="mod">
          <ac:chgData name="Tarique, Kashish" userId="S::kxt7068@mavs.uta.edu::52da3aba-4cf1-42d8-8738-df33fccaa101" providerId="AD" clId="Web-{D418E7DD-BA2C-FC8A-72BA-53459BF5C508}" dt="2024-04-17T21:06:39.732" v="80" actId="14100"/>
          <ac:picMkLst>
            <pc:docMk/>
            <pc:sldMk cId="1315527709" sldId="259"/>
            <ac:picMk id="5" creationId="{AC83052C-3897-1313-76A6-12A625BB1586}"/>
          </ac:picMkLst>
        </pc:picChg>
      </pc:sldChg>
      <pc:sldChg chg="addSp modSp">
        <pc:chgData name="Tarique, Kashish" userId="S::kxt7068@mavs.uta.edu::52da3aba-4cf1-42d8-8738-df33fccaa101" providerId="AD" clId="Web-{D418E7DD-BA2C-FC8A-72BA-53459BF5C508}" dt="2024-04-17T21:15:25.515" v="115" actId="14100"/>
        <pc:sldMkLst>
          <pc:docMk/>
          <pc:sldMk cId="3479340735" sldId="260"/>
        </pc:sldMkLst>
        <pc:spChg chg="mod">
          <ac:chgData name="Tarique, Kashish" userId="S::kxt7068@mavs.uta.edu::52da3aba-4cf1-42d8-8738-df33fccaa101" providerId="AD" clId="Web-{D418E7DD-BA2C-FC8A-72BA-53459BF5C508}" dt="2024-04-17T20:59:38.842" v="68" actId="20577"/>
          <ac:spMkLst>
            <pc:docMk/>
            <pc:sldMk cId="3479340735" sldId="260"/>
            <ac:spMk id="3" creationId="{74A8F325-7518-E55C-5498-56902777C603}"/>
          </ac:spMkLst>
        </pc:spChg>
        <pc:spChg chg="mod">
          <ac:chgData name="Tarique, Kashish" userId="S::kxt7068@mavs.uta.edu::52da3aba-4cf1-42d8-8738-df33fccaa101" providerId="AD" clId="Web-{D418E7DD-BA2C-FC8A-72BA-53459BF5C508}" dt="2024-04-17T21:15:13.921" v="113" actId="1076"/>
          <ac:spMkLst>
            <pc:docMk/>
            <pc:sldMk cId="3479340735" sldId="260"/>
            <ac:spMk id="4" creationId="{665A2ED6-25EC-BEC8-9AA2-222C9F104F57}"/>
          </ac:spMkLst>
        </pc:spChg>
        <pc:spChg chg="add mod">
          <ac:chgData name="Tarique, Kashish" userId="S::kxt7068@mavs.uta.edu::52da3aba-4cf1-42d8-8738-df33fccaa101" providerId="AD" clId="Web-{D418E7DD-BA2C-FC8A-72BA-53459BF5C508}" dt="2024-04-17T21:15:25.515" v="115" actId="14100"/>
          <ac:spMkLst>
            <pc:docMk/>
            <pc:sldMk cId="3479340735" sldId="260"/>
            <ac:spMk id="5" creationId="{813F2489-4EAF-17F1-3307-7C0EE8F372EC}"/>
          </ac:spMkLst>
        </pc:spChg>
        <pc:picChg chg="mod">
          <ac:chgData name="Tarique, Kashish" userId="S::kxt7068@mavs.uta.edu::52da3aba-4cf1-42d8-8738-df33fccaa101" providerId="AD" clId="Web-{D418E7DD-BA2C-FC8A-72BA-53459BF5C508}" dt="2024-04-17T21:14:01.622" v="98" actId="14100"/>
          <ac:picMkLst>
            <pc:docMk/>
            <pc:sldMk cId="3479340735" sldId="260"/>
            <ac:picMk id="22" creationId="{9716A0D6-98BE-8ED9-3818-2B2EE8642E04}"/>
          </ac:picMkLst>
        </pc:picChg>
      </pc:sldChg>
      <pc:sldChg chg="addSp delSp modSp">
        <pc:chgData name="Tarique, Kashish" userId="S::kxt7068@mavs.uta.edu::52da3aba-4cf1-42d8-8738-df33fccaa101" providerId="AD" clId="Web-{D418E7DD-BA2C-FC8A-72BA-53459BF5C508}" dt="2024-04-17T22:10:22.345" v="177"/>
        <pc:sldMkLst>
          <pc:docMk/>
          <pc:sldMk cId="1310731382" sldId="261"/>
        </pc:sldMkLst>
        <pc:spChg chg="add mod">
          <ac:chgData name="Tarique, Kashish" userId="S::kxt7068@mavs.uta.edu::52da3aba-4cf1-42d8-8738-df33fccaa101" providerId="AD" clId="Web-{D418E7DD-BA2C-FC8A-72BA-53459BF5C508}" dt="2024-04-17T20:58:15.855" v="62" actId="20577"/>
          <ac:spMkLst>
            <pc:docMk/>
            <pc:sldMk cId="1310731382" sldId="261"/>
            <ac:spMk id="45" creationId="{AB1D5ECA-8D1E-170A-C8D4-676B5849A2EE}"/>
          </ac:spMkLst>
        </pc:spChg>
        <pc:spChg chg="add del mod">
          <ac:chgData name="Tarique, Kashish" userId="S::kxt7068@mavs.uta.edu::52da3aba-4cf1-42d8-8738-df33fccaa101" providerId="AD" clId="Web-{D418E7DD-BA2C-FC8A-72BA-53459BF5C508}" dt="2024-04-17T22:10:22.345" v="177"/>
          <ac:spMkLst>
            <pc:docMk/>
            <pc:sldMk cId="1310731382" sldId="261"/>
            <ac:spMk id="661" creationId="{6B6686CC-C8BA-682E-37F6-D298D57E54E3}"/>
          </ac:spMkLst>
        </pc:spChg>
        <pc:graphicFrameChg chg="add mod">
          <ac:chgData name="Tarique, Kashish" userId="S::kxt7068@mavs.uta.edu::52da3aba-4cf1-42d8-8738-df33fccaa101" providerId="AD" clId="Web-{D418E7DD-BA2C-FC8A-72BA-53459BF5C508}" dt="2024-04-17T21:01:34.034" v="78" actId="14100"/>
          <ac:graphicFrameMkLst>
            <pc:docMk/>
            <pc:sldMk cId="1310731382" sldId="261"/>
            <ac:graphicFrameMk id="2" creationId="{8F4A44F9-07CF-D9B7-A8D1-5B4268E4FAAE}"/>
          </ac:graphicFrameMkLst>
        </pc:graphicFrameChg>
        <pc:graphicFrameChg chg="mod">
          <ac:chgData name="Tarique, Kashish" userId="S::kxt7068@mavs.uta.edu::52da3aba-4cf1-42d8-8738-df33fccaa101" providerId="AD" clId="Web-{D418E7DD-BA2C-FC8A-72BA-53459BF5C508}" dt="2024-04-17T20:47:57.412" v="33" actId="14100"/>
          <ac:graphicFrameMkLst>
            <pc:docMk/>
            <pc:sldMk cId="1310731382" sldId="261"/>
            <ac:graphicFrameMk id="5" creationId="{3F3BF268-78F3-57E8-8722-D50A9A839B00}"/>
          </ac:graphicFrameMkLst>
        </pc:graphicFrameChg>
        <pc:graphicFrameChg chg="add mod">
          <ac:chgData name="Tarique, Kashish" userId="S::kxt7068@mavs.uta.edu::52da3aba-4cf1-42d8-8738-df33fccaa101" providerId="AD" clId="Web-{D418E7DD-BA2C-FC8A-72BA-53459BF5C508}" dt="2024-04-17T21:01:19.861" v="77" actId="1076"/>
          <ac:graphicFrameMkLst>
            <pc:docMk/>
            <pc:sldMk cId="1310731382" sldId="261"/>
            <ac:graphicFrameMk id="18" creationId="{8F4A44F9-07CF-D9B7-A8D1-5B4268E4FAAE}"/>
          </ac:graphicFrameMkLst>
        </pc:graphicFrameChg>
        <pc:graphicFrameChg chg="add mod">
          <ac:chgData name="Tarique, Kashish" userId="S::kxt7068@mavs.uta.edu::52da3aba-4cf1-42d8-8738-df33fccaa101" providerId="AD" clId="Web-{D418E7DD-BA2C-FC8A-72BA-53459BF5C508}" dt="2024-04-17T22:10:17.626" v="174" actId="1076"/>
          <ac:graphicFrameMkLst>
            <pc:docMk/>
            <pc:sldMk cId="1310731382" sldId="261"/>
            <ac:graphicFrameMk id="570" creationId="{9F31FBCE-B128-B06A-5D62-20B5E40D00B7}"/>
          </ac:graphicFrameMkLst>
        </pc:graphicFrameChg>
      </pc:sldChg>
      <pc:sldChg chg="modSp">
        <pc:chgData name="Tarique, Kashish" userId="S::kxt7068@mavs.uta.edu::52da3aba-4cf1-42d8-8738-df33fccaa101" providerId="AD" clId="Web-{D418E7DD-BA2C-FC8A-72BA-53459BF5C508}" dt="2024-04-17T21:12:37.291" v="87" actId="20577"/>
        <pc:sldMkLst>
          <pc:docMk/>
          <pc:sldMk cId="1881054820" sldId="262"/>
        </pc:sldMkLst>
        <pc:spChg chg="mod">
          <ac:chgData name="Tarique, Kashish" userId="S::kxt7068@mavs.uta.edu::52da3aba-4cf1-42d8-8738-df33fccaa101" providerId="AD" clId="Web-{D418E7DD-BA2C-FC8A-72BA-53459BF5C508}" dt="2024-04-17T21:12:37.291" v="87" actId="20577"/>
          <ac:spMkLst>
            <pc:docMk/>
            <pc:sldMk cId="1881054820" sldId="262"/>
            <ac:spMk id="3" creationId="{1F2534B8-8BE5-1E39-9910-787FE3A5379F}"/>
          </ac:spMkLst>
        </pc:spChg>
      </pc:sldChg>
      <pc:sldChg chg="modSp">
        <pc:chgData name="Tarique, Kashish" userId="S::kxt7068@mavs.uta.edu::52da3aba-4cf1-42d8-8738-df33fccaa101" providerId="AD" clId="Web-{D418E7DD-BA2C-FC8A-72BA-53459BF5C508}" dt="2024-04-17T21:13:13.417" v="97" actId="14100"/>
        <pc:sldMkLst>
          <pc:docMk/>
          <pc:sldMk cId="264349161" sldId="263"/>
        </pc:sldMkLst>
        <pc:spChg chg="mod">
          <ac:chgData name="Tarique, Kashish" userId="S::kxt7068@mavs.uta.edu::52da3aba-4cf1-42d8-8738-df33fccaa101" providerId="AD" clId="Web-{D418E7DD-BA2C-FC8A-72BA-53459BF5C508}" dt="2024-04-17T21:13:10.479" v="96" actId="20577"/>
          <ac:spMkLst>
            <pc:docMk/>
            <pc:sldMk cId="264349161" sldId="263"/>
            <ac:spMk id="2" creationId="{7F5DC297-968A-6B27-70BE-269C688D7077}"/>
          </ac:spMkLst>
        </pc:spChg>
        <pc:spChg chg="mod">
          <ac:chgData name="Tarique, Kashish" userId="S::kxt7068@mavs.uta.edu::52da3aba-4cf1-42d8-8738-df33fccaa101" providerId="AD" clId="Web-{D418E7DD-BA2C-FC8A-72BA-53459BF5C508}" dt="2024-04-17T21:13:13.417" v="97" actId="14100"/>
          <ac:spMkLst>
            <pc:docMk/>
            <pc:sldMk cId="264349161" sldId="263"/>
            <ac:spMk id="3" creationId="{DB06AE98-E17E-38C5-3330-E766E18D92C1}"/>
          </ac:spMkLst>
        </pc:spChg>
      </pc:sldChg>
      <pc:sldChg chg="del">
        <pc:chgData name="Tarique, Kashish" userId="S::kxt7068@mavs.uta.edu::52da3aba-4cf1-42d8-8738-df33fccaa101" providerId="AD" clId="Web-{D418E7DD-BA2C-FC8A-72BA-53459BF5C508}" dt="2024-04-17T21:15:34.140" v="116"/>
        <pc:sldMkLst>
          <pc:docMk/>
          <pc:sldMk cId="1444966780" sldId="264"/>
        </pc:sldMkLst>
      </pc:sldChg>
      <pc:sldChg chg="del">
        <pc:chgData name="Tarique, Kashish" userId="S::kxt7068@mavs.uta.edu::52da3aba-4cf1-42d8-8738-df33fccaa101" providerId="AD" clId="Web-{D418E7DD-BA2C-FC8A-72BA-53459BF5C508}" dt="2024-04-17T21:15:35.453" v="117"/>
        <pc:sldMkLst>
          <pc:docMk/>
          <pc:sldMk cId="1851313224" sldId="265"/>
        </pc:sldMkLst>
      </pc:sldChg>
      <pc:sldChg chg="delSp modSp add">
        <pc:chgData name="Tarique, Kashish" userId="S::kxt7068@mavs.uta.edu::52da3aba-4cf1-42d8-8738-df33fccaa101" providerId="AD" clId="Web-{D418E7DD-BA2C-FC8A-72BA-53459BF5C508}" dt="2024-04-17T21:01:00.611" v="73"/>
        <pc:sldMkLst>
          <pc:docMk/>
          <pc:sldMk cId="726406043" sldId="268"/>
        </pc:sldMkLst>
        <pc:graphicFrameChg chg="del mod">
          <ac:chgData name="Tarique, Kashish" userId="S::kxt7068@mavs.uta.edu::52da3aba-4cf1-42d8-8738-df33fccaa101" providerId="AD" clId="Web-{D418E7DD-BA2C-FC8A-72BA-53459BF5C508}" dt="2024-04-17T21:01:00.611" v="73"/>
          <ac:graphicFrameMkLst>
            <pc:docMk/>
            <pc:sldMk cId="726406043" sldId="268"/>
            <ac:graphicFrameMk id="5" creationId="{8F4A44F9-07CF-D9B7-A8D1-5B4268E4FAAE}"/>
          </ac:graphicFrameMkLst>
        </pc:graphicFrameChg>
      </pc:sldChg>
      <pc:sldChg chg="addSp delSp modSp mod setBg">
        <pc:chgData name="Tarique, Kashish" userId="S::kxt7068@mavs.uta.edu::52da3aba-4cf1-42d8-8738-df33fccaa101" providerId="AD" clId="Web-{D418E7DD-BA2C-FC8A-72BA-53459BF5C508}" dt="2024-04-17T22:17:25.234" v="178" actId="14100"/>
        <pc:sldMkLst>
          <pc:docMk/>
          <pc:sldMk cId="2919472153" sldId="270"/>
        </pc:sldMkLst>
        <pc:spChg chg="mod">
          <ac:chgData name="Tarique, Kashish" userId="S::kxt7068@mavs.uta.edu::52da3aba-4cf1-42d8-8738-df33fccaa101" providerId="AD" clId="Web-{D418E7DD-BA2C-FC8A-72BA-53459BF5C508}" dt="2024-04-17T21:46:27.203" v="169"/>
          <ac:spMkLst>
            <pc:docMk/>
            <pc:sldMk cId="2919472153" sldId="270"/>
            <ac:spMk id="2" creationId="{F329CC8E-72E4-9BB8-EAC0-F5A9528A8A57}"/>
          </ac:spMkLst>
        </pc:spChg>
        <pc:spChg chg="del">
          <ac:chgData name="Tarique, Kashish" userId="S::kxt7068@mavs.uta.edu::52da3aba-4cf1-42d8-8738-df33fccaa101" providerId="AD" clId="Web-{D418E7DD-BA2C-FC8A-72BA-53459BF5C508}" dt="2024-04-17T21:46:22.359" v="166"/>
          <ac:spMkLst>
            <pc:docMk/>
            <pc:sldMk cId="2919472153" sldId="270"/>
            <ac:spMk id="3" creationId="{9085C0E4-4574-BBB1-4DCA-C8FA638C038F}"/>
          </ac:spMkLst>
        </pc:spChg>
        <pc:spChg chg="add">
          <ac:chgData name="Tarique, Kashish" userId="S::kxt7068@mavs.uta.edu::52da3aba-4cf1-42d8-8738-df33fccaa101" providerId="AD" clId="Web-{D418E7DD-BA2C-FC8A-72BA-53459BF5C508}" dt="2024-04-17T21:46:27.203" v="169"/>
          <ac:spMkLst>
            <pc:docMk/>
            <pc:sldMk cId="2919472153" sldId="270"/>
            <ac:spMk id="10" creationId="{A8285A28-389A-E854-F3A2-9F0406E40E49}"/>
          </ac:spMkLst>
        </pc:spChg>
        <pc:spChg chg="add del">
          <ac:chgData name="Tarique, Kashish" userId="S::kxt7068@mavs.uta.edu::52da3aba-4cf1-42d8-8738-df33fccaa101" providerId="AD" clId="Web-{D418E7DD-BA2C-FC8A-72BA-53459BF5C508}" dt="2024-04-17T21:46:27.187" v="168"/>
          <ac:spMkLst>
            <pc:docMk/>
            <pc:sldMk cId="2919472153" sldId="270"/>
            <ac:spMk id="11" creationId="{A4AC5506-6312-4701-8D3C-40187889A947}"/>
          </ac:spMkLst>
        </pc:spChg>
        <pc:spChg chg="add">
          <ac:chgData name="Tarique, Kashish" userId="S::kxt7068@mavs.uta.edu::52da3aba-4cf1-42d8-8738-df33fccaa101" providerId="AD" clId="Web-{D418E7DD-BA2C-FC8A-72BA-53459BF5C508}" dt="2024-04-17T21:46:27.203" v="169"/>
          <ac:spMkLst>
            <pc:docMk/>
            <pc:sldMk cId="2919472153" sldId="270"/>
            <ac:spMk id="13" creationId="{32AEEBC8-9D30-42EF-95F2-386C2653FBF0}"/>
          </ac:spMkLst>
        </pc:spChg>
        <pc:spChg chg="add">
          <ac:chgData name="Tarique, Kashish" userId="S::kxt7068@mavs.uta.edu::52da3aba-4cf1-42d8-8738-df33fccaa101" providerId="AD" clId="Web-{D418E7DD-BA2C-FC8A-72BA-53459BF5C508}" dt="2024-04-17T21:46:27.203" v="169"/>
          <ac:spMkLst>
            <pc:docMk/>
            <pc:sldMk cId="2919472153" sldId="270"/>
            <ac:spMk id="15" creationId="{2E92FA66-67D7-4CB4-94D3-E643A9AD4757}"/>
          </ac:spMkLst>
        </pc:spChg>
        <pc:picChg chg="add mod ord">
          <ac:chgData name="Tarique, Kashish" userId="S::kxt7068@mavs.uta.edu::52da3aba-4cf1-42d8-8738-df33fccaa101" providerId="AD" clId="Web-{D418E7DD-BA2C-FC8A-72BA-53459BF5C508}" dt="2024-04-17T22:17:25.234" v="178" actId="14100"/>
          <ac:picMkLst>
            <pc:docMk/>
            <pc:sldMk cId="2919472153" sldId="270"/>
            <ac:picMk id="6" creationId="{DBA32CB9-40A7-32DF-5665-AA20C1452436}"/>
          </ac:picMkLst>
        </pc:picChg>
      </pc:sldChg>
      <pc:sldMasterChg chg="addSldLayout">
        <pc:chgData name="Tarique, Kashish" userId="S::kxt7068@mavs.uta.edu::52da3aba-4cf1-42d8-8738-df33fccaa101" providerId="AD" clId="Web-{D418E7DD-BA2C-FC8A-72BA-53459BF5C508}" dt="2024-04-17T21:00:44.235" v="71"/>
        <pc:sldMasterMkLst>
          <pc:docMk/>
          <pc:sldMasterMk cId="2399548841" sldId="2147483648"/>
        </pc:sldMasterMkLst>
        <pc:sldLayoutChg chg="add">
          <pc:chgData name="Tarique, Kashish" userId="S::kxt7068@mavs.uta.edu::52da3aba-4cf1-42d8-8738-df33fccaa101" providerId="AD" clId="Web-{D418E7DD-BA2C-FC8A-72BA-53459BF5C508}" dt="2024-04-17T21:00:44.235" v="71"/>
          <pc:sldLayoutMkLst>
            <pc:docMk/>
            <pc:sldMasterMk cId="2399548841" sldId="2147483648"/>
            <pc:sldLayoutMk cId="856046165" sldId="2147483660"/>
          </pc:sldLayoutMkLst>
        </pc:sldLayoutChg>
      </pc:sldMasterChg>
    </pc:docChg>
  </pc:docChgLst>
  <pc:docChgLst>
    <pc:chgData name="Tarique, Kashish" userId="S::kxt7068@mavs.uta.edu::52da3aba-4cf1-42d8-8738-df33fccaa101" providerId="AD" clId="Web-{070DA05B-2086-68A8-49EB-5712651258A9}"/>
    <pc:docChg chg="modSld">
      <pc:chgData name="Tarique, Kashish" userId="S::kxt7068@mavs.uta.edu::52da3aba-4cf1-42d8-8738-df33fccaa101" providerId="AD" clId="Web-{070DA05B-2086-68A8-49EB-5712651258A9}" dt="2024-04-18T16:42:33.607" v="22" actId="14100"/>
      <pc:docMkLst>
        <pc:docMk/>
      </pc:docMkLst>
      <pc:sldChg chg="modSp">
        <pc:chgData name="Tarique, Kashish" userId="S::kxt7068@mavs.uta.edu::52da3aba-4cf1-42d8-8738-df33fccaa101" providerId="AD" clId="Web-{070DA05B-2086-68A8-49EB-5712651258A9}" dt="2024-04-18T16:42:33.607" v="22" actId="14100"/>
        <pc:sldMkLst>
          <pc:docMk/>
          <pc:sldMk cId="726406043" sldId="268"/>
        </pc:sldMkLst>
        <pc:spChg chg="mod">
          <ac:chgData name="Tarique, Kashish" userId="S::kxt7068@mavs.uta.edu::52da3aba-4cf1-42d8-8738-df33fccaa101" providerId="AD" clId="Web-{070DA05B-2086-68A8-49EB-5712651258A9}" dt="2024-04-18T16:42:17.654" v="20" actId="1076"/>
          <ac:spMkLst>
            <pc:docMk/>
            <pc:sldMk cId="726406043" sldId="268"/>
            <ac:spMk id="2" creationId="{6194CF15-3876-13AB-9AF5-B9C6835673E7}"/>
          </ac:spMkLst>
        </pc:spChg>
        <pc:spChg chg="mod">
          <ac:chgData name="Tarique, Kashish" userId="S::kxt7068@mavs.uta.edu::52da3aba-4cf1-42d8-8738-df33fccaa101" providerId="AD" clId="Web-{070DA05B-2086-68A8-49EB-5712651258A9}" dt="2024-04-18T16:42:33.607" v="22" actId="14100"/>
          <ac:spMkLst>
            <pc:docMk/>
            <pc:sldMk cId="726406043" sldId="268"/>
            <ac:spMk id="112" creationId="{67EE450D-F48D-852E-F86B-7C45E1C41F48}"/>
          </ac:spMkLst>
        </pc:spChg>
      </pc:sldChg>
    </pc:docChg>
  </pc:docChgLst>
  <pc:docChgLst>
    <pc:chgData name="Anjanappa, Vinutha" userId="S::vxa7283@mavs.uta.edu::a0751425-7db6-42c6-b6e2-c3935bffea6a" providerId="AD" clId="Web-{9DE34571-445E-CC02-57CC-6D48D265ED09}"/>
    <pc:docChg chg="addSld delSld modSld sldOrd">
      <pc:chgData name="Anjanappa, Vinutha" userId="S::vxa7283@mavs.uta.edu::a0751425-7db6-42c6-b6e2-c3935bffea6a" providerId="AD" clId="Web-{9DE34571-445E-CC02-57CC-6D48D265ED09}" dt="2024-04-17T22:52:51.835" v="247" actId="14100"/>
      <pc:docMkLst>
        <pc:docMk/>
      </pc:docMkLst>
      <pc:sldChg chg="modSp">
        <pc:chgData name="Anjanappa, Vinutha" userId="S::vxa7283@mavs.uta.edu::a0751425-7db6-42c6-b6e2-c3935bffea6a" providerId="AD" clId="Web-{9DE34571-445E-CC02-57CC-6D48D265ED09}" dt="2024-04-17T22:43:47.486" v="212" actId="1076"/>
        <pc:sldMkLst>
          <pc:docMk/>
          <pc:sldMk cId="3326398909" sldId="256"/>
        </pc:sldMkLst>
        <pc:spChg chg="mod">
          <ac:chgData name="Anjanappa, Vinutha" userId="S::vxa7283@mavs.uta.edu::a0751425-7db6-42c6-b6e2-c3935bffea6a" providerId="AD" clId="Web-{9DE34571-445E-CC02-57CC-6D48D265ED09}" dt="2024-04-17T22:43:47.486" v="212" actId="1076"/>
          <ac:spMkLst>
            <pc:docMk/>
            <pc:sldMk cId="3326398909" sldId="256"/>
            <ac:spMk id="7" creationId="{7EFF864C-A043-9056-EE3E-EA7DED2BD37C}"/>
          </ac:spMkLst>
        </pc:spChg>
      </pc:sldChg>
      <pc:sldChg chg="modSp">
        <pc:chgData name="Anjanappa, Vinutha" userId="S::vxa7283@mavs.uta.edu::a0751425-7db6-42c6-b6e2-c3935bffea6a" providerId="AD" clId="Web-{9DE34571-445E-CC02-57CC-6D48D265ED09}" dt="2024-04-17T22:43:33.736" v="210" actId="20577"/>
        <pc:sldMkLst>
          <pc:docMk/>
          <pc:sldMk cId="3295894153" sldId="258"/>
        </pc:sldMkLst>
        <pc:spChg chg="mod">
          <ac:chgData name="Anjanappa, Vinutha" userId="S::vxa7283@mavs.uta.edu::a0751425-7db6-42c6-b6e2-c3935bffea6a" providerId="AD" clId="Web-{9DE34571-445E-CC02-57CC-6D48D265ED09}" dt="2024-04-17T22:43:33.736" v="210" actId="20577"/>
          <ac:spMkLst>
            <pc:docMk/>
            <pc:sldMk cId="3295894153" sldId="258"/>
            <ac:spMk id="3" creationId="{7790951B-3611-A45E-48FB-92C8FD04EE07}"/>
          </ac:spMkLst>
        </pc:spChg>
      </pc:sldChg>
      <pc:sldChg chg="addSp delSp modSp">
        <pc:chgData name="Anjanappa, Vinutha" userId="S::vxa7283@mavs.uta.edu::a0751425-7db6-42c6-b6e2-c3935bffea6a" providerId="AD" clId="Web-{9DE34571-445E-CC02-57CC-6D48D265ED09}" dt="2024-04-17T22:05:29.197" v="172" actId="20577"/>
        <pc:sldMkLst>
          <pc:docMk/>
          <pc:sldMk cId="1315527709" sldId="259"/>
        </pc:sldMkLst>
        <pc:spChg chg="add del mod">
          <ac:chgData name="Anjanappa, Vinutha" userId="S::vxa7283@mavs.uta.edu::a0751425-7db6-42c6-b6e2-c3935bffea6a" providerId="AD" clId="Web-{9DE34571-445E-CC02-57CC-6D48D265ED09}" dt="2024-04-17T21:22:45.836" v="26"/>
          <ac:spMkLst>
            <pc:docMk/>
            <pc:sldMk cId="1315527709" sldId="259"/>
            <ac:spMk id="2" creationId="{1311D64E-C34C-5437-FE76-8097A8145D5E}"/>
          </ac:spMkLst>
        </pc:spChg>
        <pc:spChg chg="mod ord">
          <ac:chgData name="Anjanappa, Vinutha" userId="S::vxa7283@mavs.uta.edu::a0751425-7db6-42c6-b6e2-c3935bffea6a" providerId="AD" clId="Web-{9DE34571-445E-CC02-57CC-6D48D265ED09}" dt="2024-04-17T22:05:29.197" v="172" actId="20577"/>
          <ac:spMkLst>
            <pc:docMk/>
            <pc:sldMk cId="1315527709" sldId="259"/>
            <ac:spMk id="3" creationId="{F08FDA71-84A4-2C8A-80CE-E9C6BCFD42A4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19:31" v="21"/>
          <ac:spMkLst>
            <pc:docMk/>
            <pc:sldMk cId="1315527709" sldId="259"/>
            <ac:spMk id="21" creationId="{09588DA8-065E-4F6F-8EFD-43104AB2E0CF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19:31" v="21"/>
          <ac:spMkLst>
            <pc:docMk/>
            <pc:sldMk cId="1315527709" sldId="259"/>
            <ac:spMk id="23" creationId="{C4285719-470E-454C-AF62-8323075F1F5B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19:31" v="21"/>
          <ac:spMkLst>
            <pc:docMk/>
            <pc:sldMk cId="1315527709" sldId="259"/>
            <ac:spMk id="25" creationId="{CD9FE4EF-C4D8-49A0-B2FF-81D8DB7D8A24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19:31" v="21"/>
          <ac:spMkLst>
            <pc:docMk/>
            <pc:sldMk cId="1315527709" sldId="259"/>
            <ac:spMk id="27" creationId="{4300840D-0A0B-4512-BACA-B439D5B9C57C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19:31" v="21"/>
          <ac:spMkLst>
            <pc:docMk/>
            <pc:sldMk cId="1315527709" sldId="259"/>
            <ac:spMk id="29" creationId="{D2B78728-A580-49A7-84F9-6EF6F583ADE0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19:31" v="21"/>
          <ac:spMkLst>
            <pc:docMk/>
            <pc:sldMk cId="1315527709" sldId="259"/>
            <ac:spMk id="31" creationId="{38FAA1A1-D861-433F-88FA-1E9D6FD31D11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19:31" v="21"/>
          <ac:spMkLst>
            <pc:docMk/>
            <pc:sldMk cId="1315527709" sldId="259"/>
            <ac:spMk id="33" creationId="{8D71EDA1-87BF-4D5D-AB79-F346FD19278A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19:30.985" v="20"/>
          <ac:spMkLst>
            <pc:docMk/>
            <pc:sldMk cId="1315527709" sldId="259"/>
            <ac:spMk id="39" creationId="{B210AC1D-4063-4C6E-9528-FA9C4C0C18E6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19:30.985" v="20"/>
          <ac:spMkLst>
            <pc:docMk/>
            <pc:sldMk cId="1315527709" sldId="259"/>
            <ac:spMk id="41" creationId="{02F8C595-E68C-4306-AED8-DC7826A0A506}"/>
          </ac:spMkLst>
        </pc:spChg>
        <pc:spChg chg="add">
          <ac:chgData name="Anjanappa, Vinutha" userId="S::vxa7283@mavs.uta.edu::a0751425-7db6-42c6-b6e2-c3935bffea6a" providerId="AD" clId="Web-{9DE34571-445E-CC02-57CC-6D48D265ED09}" dt="2024-04-17T21:19:31" v="21"/>
          <ac:spMkLst>
            <pc:docMk/>
            <pc:sldMk cId="1315527709" sldId="259"/>
            <ac:spMk id="43" creationId="{9F7D5CDA-D291-4307-BF55-1381FED29634}"/>
          </ac:spMkLst>
        </pc:spChg>
        <pc:spChg chg="del">
          <ac:chgData name="Anjanappa, Vinutha" userId="S::vxa7283@mavs.uta.edu::a0751425-7db6-42c6-b6e2-c3935bffea6a" providerId="AD" clId="Web-{9DE34571-445E-CC02-57CC-6D48D265ED09}" dt="2024-04-17T21:30:30.822" v="41"/>
          <ac:spMkLst>
            <pc:docMk/>
            <pc:sldMk cId="1315527709" sldId="259"/>
            <ac:spMk id="104" creationId="{EE7D3784-5CF9-4282-9B1C-523957852BF6}"/>
          </ac:spMkLst>
        </pc:spChg>
        <pc:spChg chg="del">
          <ac:chgData name="Anjanappa, Vinutha" userId="S::vxa7283@mavs.uta.edu::a0751425-7db6-42c6-b6e2-c3935bffea6a" providerId="AD" clId="Web-{9DE34571-445E-CC02-57CC-6D48D265ED09}" dt="2024-04-17T21:30:30.822" v="41"/>
          <ac:spMkLst>
            <pc:docMk/>
            <pc:sldMk cId="1315527709" sldId="259"/>
            <ac:spMk id="114" creationId="{DB90EDA9-2517-46EC-B6D4-3918D04786C1}"/>
          </ac:spMkLst>
        </pc:spChg>
        <pc:spChg chg="del">
          <ac:chgData name="Anjanappa, Vinutha" userId="S::vxa7283@mavs.uta.edu::a0751425-7db6-42c6-b6e2-c3935bffea6a" providerId="AD" clId="Web-{9DE34571-445E-CC02-57CC-6D48D265ED09}" dt="2024-04-17T21:30:30.822" v="41"/>
          <ac:spMkLst>
            <pc:docMk/>
            <pc:sldMk cId="1315527709" sldId="259"/>
            <ac:spMk id="115" creationId="{D449B1F2-532C-44C7-8AC7-28EA15EE02CB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03:01.036" v="157"/>
          <ac:spMkLst>
            <pc:docMk/>
            <pc:sldMk cId="1315527709" sldId="259"/>
            <ac:spMk id="118" creationId="{394842B0-684D-44CC-B4BC-D13331CFD290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03:01.036" v="157"/>
          <ac:spMkLst>
            <pc:docMk/>
            <pc:sldMk cId="1315527709" sldId="259"/>
            <ac:spMk id="119" creationId="{4C2A3DC3-F495-4B99-9FF3-3FB30D63235E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03:01.036" v="156"/>
          <ac:spMkLst>
            <pc:docMk/>
            <pc:sldMk cId="1315527709" sldId="259"/>
            <ac:spMk id="129" creationId="{633D240C-2220-494F-90F6-2A8A57C05CE0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03:01.036" v="156"/>
          <ac:spMkLst>
            <pc:docMk/>
            <pc:sldMk cId="1315527709" sldId="259"/>
            <ac:spMk id="131" creationId="{82F8B5D5-EDD3-466C-9CFA-C8A8B1C7F6B8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03:01.036" v="156"/>
          <ac:spMkLst>
            <pc:docMk/>
            <pc:sldMk cId="1315527709" sldId="259"/>
            <ac:spMk id="132" creationId="{9FC6858B-B383-4FB7-AAFA-9CBB9215D4BC}"/>
          </ac:spMkLst>
        </pc:spChg>
        <pc:spChg chg="add">
          <ac:chgData name="Anjanappa, Vinutha" userId="S::vxa7283@mavs.uta.edu::a0751425-7db6-42c6-b6e2-c3935bffea6a" providerId="AD" clId="Web-{9DE34571-445E-CC02-57CC-6D48D265ED09}" dt="2024-04-17T22:03:01.036" v="157"/>
          <ac:spMkLst>
            <pc:docMk/>
            <pc:sldMk cId="1315527709" sldId="259"/>
            <ac:spMk id="134" creationId="{B712E947-0734-45F9-9C4F-41114EC3A33E}"/>
          </ac:spMkLst>
        </pc:spChg>
        <pc:spChg chg="add">
          <ac:chgData name="Anjanappa, Vinutha" userId="S::vxa7283@mavs.uta.edu::a0751425-7db6-42c6-b6e2-c3935bffea6a" providerId="AD" clId="Web-{9DE34571-445E-CC02-57CC-6D48D265ED09}" dt="2024-04-17T22:03:01.036" v="157"/>
          <ac:spMkLst>
            <pc:docMk/>
            <pc:sldMk cId="1315527709" sldId="259"/>
            <ac:spMk id="135" creationId="{5A65989E-BBD5-44D7-AA86-7AFD5D46BBC0}"/>
          </ac:spMkLst>
        </pc:spChg>
        <pc:spChg chg="add">
          <ac:chgData name="Anjanappa, Vinutha" userId="S::vxa7283@mavs.uta.edu::a0751425-7db6-42c6-b6e2-c3935bffea6a" providerId="AD" clId="Web-{9DE34571-445E-CC02-57CC-6D48D265ED09}" dt="2024-04-17T22:03:01.036" v="157"/>
          <ac:spMkLst>
            <pc:docMk/>
            <pc:sldMk cId="1315527709" sldId="259"/>
            <ac:spMk id="136" creationId="{231A2881-D8D7-4A7D-ACA3-E9F849F853D8}"/>
          </ac:spMkLst>
        </pc:spChg>
        <pc:picChg chg="add mod ord">
          <ac:chgData name="Anjanappa, Vinutha" userId="S::vxa7283@mavs.uta.edu::a0751425-7db6-42c6-b6e2-c3935bffea6a" providerId="AD" clId="Web-{9DE34571-445E-CC02-57CC-6D48D265ED09}" dt="2024-04-17T22:05:02.071" v="167" actId="14100"/>
          <ac:picMkLst>
            <pc:docMk/>
            <pc:sldMk cId="1315527709" sldId="259"/>
            <ac:picMk id="4" creationId="{5A586831-43CF-DAB5-39C3-C5094F9980D9}"/>
          </ac:picMkLst>
        </pc:picChg>
        <pc:picChg chg="mod ord">
          <ac:chgData name="Anjanappa, Vinutha" userId="S::vxa7283@mavs.uta.edu::a0751425-7db6-42c6-b6e2-c3935bffea6a" providerId="AD" clId="Web-{9DE34571-445E-CC02-57CC-6D48D265ED09}" dt="2024-04-17T22:05:07.556" v="169" actId="14100"/>
          <ac:picMkLst>
            <pc:docMk/>
            <pc:sldMk cId="1315527709" sldId="259"/>
            <ac:picMk id="5" creationId="{0086AD9D-6FC0-3D39-6599-188BC26594B2}"/>
          </ac:picMkLst>
        </pc:picChg>
        <pc:picChg chg="add del">
          <ac:chgData name="Anjanappa, Vinutha" userId="S::vxa7283@mavs.uta.edu::a0751425-7db6-42c6-b6e2-c3935bffea6a" providerId="AD" clId="Web-{9DE34571-445E-CC02-57CC-6D48D265ED09}" dt="2024-04-17T21:19:30.985" v="20"/>
          <ac:picMkLst>
            <pc:docMk/>
            <pc:sldMk cId="1315527709" sldId="259"/>
            <ac:picMk id="35" creationId="{A1613A81-74EE-4A1B-AF21-4672ABFBEE3F}"/>
          </ac:picMkLst>
        </pc:picChg>
        <pc:picChg chg="add del">
          <ac:chgData name="Anjanappa, Vinutha" userId="S::vxa7283@mavs.uta.edu::a0751425-7db6-42c6-b6e2-c3935bffea6a" providerId="AD" clId="Web-{9DE34571-445E-CC02-57CC-6D48D265ED09}" dt="2024-04-17T21:22:00.912" v="22"/>
          <ac:picMkLst>
            <pc:docMk/>
            <pc:sldMk cId="1315527709" sldId="259"/>
            <ac:picMk id="44" creationId="{E9C82493-EE3A-194F-1A81-5BE4E09C87A2}"/>
          </ac:picMkLst>
        </pc:picChg>
      </pc:sldChg>
      <pc:sldChg chg="addSp delSp modSp">
        <pc:chgData name="Anjanappa, Vinutha" userId="S::vxa7283@mavs.uta.edu::a0751425-7db6-42c6-b6e2-c3935bffea6a" providerId="AD" clId="Web-{9DE34571-445E-CC02-57CC-6D48D265ED09}" dt="2024-04-17T21:18:43.546" v="18" actId="14100"/>
        <pc:sldMkLst>
          <pc:docMk/>
          <pc:sldMk cId="3479340735" sldId="260"/>
        </pc:sldMkLst>
        <pc:spChg chg="mod">
          <ac:chgData name="Anjanappa, Vinutha" userId="S::vxa7283@mavs.uta.edu::a0751425-7db6-42c6-b6e2-c3935bffea6a" providerId="AD" clId="Web-{9DE34571-445E-CC02-57CC-6D48D265ED09}" dt="2024-04-17T21:18:19.513" v="14"/>
          <ac:spMkLst>
            <pc:docMk/>
            <pc:sldMk cId="3479340735" sldId="260"/>
            <ac:spMk id="4" creationId="{665A2ED6-25EC-BEC8-9AA2-222C9F104F57}"/>
          </ac:spMkLst>
        </pc:spChg>
        <pc:spChg chg="mod">
          <ac:chgData name="Anjanappa, Vinutha" userId="S::vxa7283@mavs.uta.edu::a0751425-7db6-42c6-b6e2-c3935bffea6a" providerId="AD" clId="Web-{9DE34571-445E-CC02-57CC-6D48D265ED09}" dt="2024-04-17T21:18:43.546" v="18" actId="14100"/>
          <ac:spMkLst>
            <pc:docMk/>
            <pc:sldMk cId="3479340735" sldId="260"/>
            <ac:spMk id="5" creationId="{813F2489-4EAF-17F1-3307-7C0EE8F372EC}"/>
          </ac:spMkLst>
        </pc:spChg>
        <pc:spChg chg="del">
          <ac:chgData name="Anjanappa, Vinutha" userId="S::vxa7283@mavs.uta.edu::a0751425-7db6-42c6-b6e2-c3935bffea6a" providerId="AD" clId="Web-{9DE34571-445E-CC02-57CC-6D48D265ED09}" dt="2024-04-17T21:17:44.512" v="10"/>
          <ac:spMkLst>
            <pc:docMk/>
            <pc:sldMk cId="3479340735" sldId="260"/>
            <ac:spMk id="23" creationId="{37C89E4B-3C9F-44B9-8B86-D9E3D112D8EC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17:59.825" v="12"/>
          <ac:spMkLst>
            <pc:docMk/>
            <pc:sldMk cId="3479340735" sldId="260"/>
            <ac:spMk id="30" creationId="{9F7D5CDA-D291-4307-BF55-1381FED29634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18:19.513" v="14"/>
          <ac:spMkLst>
            <pc:docMk/>
            <pc:sldMk cId="3479340735" sldId="260"/>
            <ac:spMk id="35" creationId="{5DF40726-9B19-4165-9C26-757D16E19E23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18:19.513" v="14"/>
          <ac:spMkLst>
            <pc:docMk/>
            <pc:sldMk cId="3479340735" sldId="260"/>
            <ac:spMk id="37" creationId="{2089CB41-F399-4AEB-980C-5BFB1049CBED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18:19.513" v="14"/>
          <ac:spMkLst>
            <pc:docMk/>
            <pc:sldMk cId="3479340735" sldId="260"/>
            <ac:spMk id="39" creationId="{1BFC967B-3DD6-463D-9DB9-6E4419AE0DAA}"/>
          </ac:spMkLst>
        </pc:spChg>
        <pc:spChg chg="add">
          <ac:chgData name="Anjanappa, Vinutha" userId="S::vxa7283@mavs.uta.edu::a0751425-7db6-42c6-b6e2-c3935bffea6a" providerId="AD" clId="Web-{9DE34571-445E-CC02-57CC-6D48D265ED09}" dt="2024-04-17T21:18:19.513" v="14"/>
          <ac:spMkLst>
            <pc:docMk/>
            <pc:sldMk cId="3479340735" sldId="260"/>
            <ac:spMk id="44" creationId="{04812C46-200A-4DEB-A05E-3ED6C68C2387}"/>
          </ac:spMkLst>
        </pc:spChg>
        <pc:spChg chg="add">
          <ac:chgData name="Anjanappa, Vinutha" userId="S::vxa7283@mavs.uta.edu::a0751425-7db6-42c6-b6e2-c3935bffea6a" providerId="AD" clId="Web-{9DE34571-445E-CC02-57CC-6D48D265ED09}" dt="2024-04-17T21:18:19.513" v="14"/>
          <ac:spMkLst>
            <pc:docMk/>
            <pc:sldMk cId="3479340735" sldId="260"/>
            <ac:spMk id="46" creationId="{D1EA859B-E555-4109-94F3-6700E046E008}"/>
          </ac:spMkLst>
        </pc:spChg>
        <pc:picChg chg="mod ord">
          <ac:chgData name="Anjanappa, Vinutha" userId="S::vxa7283@mavs.uta.edu::a0751425-7db6-42c6-b6e2-c3935bffea6a" providerId="AD" clId="Web-{9DE34571-445E-CC02-57CC-6D48D265ED09}" dt="2024-04-17T21:18:19.513" v="14"/>
          <ac:picMkLst>
            <pc:docMk/>
            <pc:sldMk cId="3479340735" sldId="260"/>
            <ac:picMk id="22" creationId="{9716A0D6-98BE-8ED9-3818-2B2EE8642E04}"/>
          </ac:picMkLst>
        </pc:picChg>
        <pc:cxnChg chg="del">
          <ac:chgData name="Anjanappa, Vinutha" userId="S::vxa7283@mavs.uta.edu::a0751425-7db6-42c6-b6e2-c3935bffea6a" providerId="AD" clId="Web-{9DE34571-445E-CC02-57CC-6D48D265ED09}" dt="2024-04-17T21:17:44.512" v="10"/>
          <ac:cxnSpMkLst>
            <pc:docMk/>
            <pc:sldMk cId="3479340735" sldId="260"/>
            <ac:cxnSpMk id="24" creationId="{AA2EAA10-076F-46BD-8F0F-B9A2FB77A85C}"/>
          </ac:cxnSpMkLst>
        </pc:cxnChg>
        <pc:cxnChg chg="del">
          <ac:chgData name="Anjanappa, Vinutha" userId="S::vxa7283@mavs.uta.edu::a0751425-7db6-42c6-b6e2-c3935bffea6a" providerId="AD" clId="Web-{9DE34571-445E-CC02-57CC-6D48D265ED09}" dt="2024-04-17T21:17:44.512" v="10"/>
          <ac:cxnSpMkLst>
            <pc:docMk/>
            <pc:sldMk cId="3479340735" sldId="260"/>
            <ac:cxnSpMk id="25" creationId="{D891E407-403B-4764-86C9-33A56D3BCAA3}"/>
          </ac:cxnSpMkLst>
        </pc:cxnChg>
      </pc:sldChg>
      <pc:sldChg chg="addSp delSp modSp">
        <pc:chgData name="Anjanappa, Vinutha" userId="S::vxa7283@mavs.uta.edu::a0751425-7db6-42c6-b6e2-c3935bffea6a" providerId="AD" clId="Web-{9DE34571-445E-CC02-57CC-6D48D265ED09}" dt="2024-04-17T22:42:42.625" v="203" actId="1076"/>
        <pc:sldMkLst>
          <pc:docMk/>
          <pc:sldMk cId="1310731382" sldId="261"/>
        </pc:sldMkLst>
        <pc:spChg chg="del mod">
          <ac:chgData name="Anjanappa, Vinutha" userId="S::vxa7283@mavs.uta.edu::a0751425-7db6-42c6-b6e2-c3935bffea6a" providerId="AD" clId="Web-{9DE34571-445E-CC02-57CC-6D48D265ED09}" dt="2024-04-17T21:30:23.072" v="40"/>
          <ac:spMkLst>
            <pc:docMk/>
            <pc:sldMk cId="1310731382" sldId="261"/>
            <ac:spMk id="45" creationId="{AB1D5ECA-8D1E-170A-C8D4-676B5849A2EE}"/>
          </ac:spMkLst>
        </pc:spChg>
        <pc:graphicFrameChg chg="mod">
          <ac:chgData name="Anjanappa, Vinutha" userId="S::vxa7283@mavs.uta.edu::a0751425-7db6-42c6-b6e2-c3935bffea6a" providerId="AD" clId="Web-{9DE34571-445E-CC02-57CC-6D48D265ED09}" dt="2024-04-17T22:42:42.625" v="203" actId="1076"/>
          <ac:graphicFrameMkLst>
            <pc:docMk/>
            <pc:sldMk cId="1310731382" sldId="261"/>
            <ac:graphicFrameMk id="570" creationId="{9F31FBCE-B128-B06A-5D62-20B5E40D00B7}"/>
          </ac:graphicFrameMkLst>
        </pc:graphicFrameChg>
        <pc:picChg chg="add mod">
          <ac:chgData name="Anjanappa, Vinutha" userId="S::vxa7283@mavs.uta.edu::a0751425-7db6-42c6-b6e2-c3935bffea6a" providerId="AD" clId="Web-{9DE34571-445E-CC02-57CC-6D48D265ED09}" dt="2024-04-17T22:42:39.156" v="202" actId="14100"/>
          <ac:picMkLst>
            <pc:docMk/>
            <pc:sldMk cId="1310731382" sldId="261"/>
            <ac:picMk id="882" creationId="{8988F8F9-0DB6-E5AA-3E66-803791C4F278}"/>
          </ac:picMkLst>
        </pc:picChg>
      </pc:sldChg>
      <pc:sldChg chg="del ord">
        <pc:chgData name="Anjanappa, Vinutha" userId="S::vxa7283@mavs.uta.edu::a0751425-7db6-42c6-b6e2-c3935bffea6a" providerId="AD" clId="Web-{9DE34571-445E-CC02-57CC-6D48D265ED09}" dt="2024-04-17T21:33:14.156" v="48"/>
        <pc:sldMkLst>
          <pc:docMk/>
          <pc:sldMk cId="1881054820" sldId="262"/>
        </pc:sldMkLst>
      </pc:sldChg>
      <pc:sldChg chg="addSp delSp modSp ord">
        <pc:chgData name="Anjanappa, Vinutha" userId="S::vxa7283@mavs.uta.edu::a0751425-7db6-42c6-b6e2-c3935bffea6a" providerId="AD" clId="Web-{9DE34571-445E-CC02-57CC-6D48D265ED09}" dt="2024-04-17T22:49:40.734" v="230"/>
        <pc:sldMkLst>
          <pc:docMk/>
          <pc:sldMk cId="264349161" sldId="263"/>
        </pc:sldMkLst>
        <pc:spChg chg="add del mod">
          <ac:chgData name="Anjanappa, Vinutha" userId="S::vxa7283@mavs.uta.edu::a0751425-7db6-42c6-b6e2-c3935bffea6a" providerId="AD" clId="Web-{9DE34571-445E-CC02-57CC-6D48D265ED09}" dt="2024-04-17T22:45:58.569" v="216"/>
          <ac:spMkLst>
            <pc:docMk/>
            <pc:sldMk cId="264349161" sldId="263"/>
            <ac:spMk id="15" creationId="{1ABA8B41-AE6C-9654-430F-7F72DFAF0C4C}"/>
          </ac:spMkLst>
        </pc:spChg>
        <pc:graphicFrameChg chg="modGraphic">
          <ac:chgData name="Anjanappa, Vinutha" userId="S::vxa7283@mavs.uta.edu::a0751425-7db6-42c6-b6e2-c3935bffea6a" providerId="AD" clId="Web-{9DE34571-445E-CC02-57CC-6D48D265ED09}" dt="2024-04-17T22:49:40.734" v="230"/>
          <ac:graphicFrameMkLst>
            <pc:docMk/>
            <pc:sldMk cId="264349161" sldId="263"/>
            <ac:graphicFrameMk id="5" creationId="{155A71A9-ADCF-35F7-EBE2-E4D0EFC07C9C}"/>
          </ac:graphicFrameMkLst>
        </pc:graphicFrameChg>
      </pc:sldChg>
      <pc:sldChg chg="addSp delSp modSp">
        <pc:chgData name="Anjanappa, Vinutha" userId="S::vxa7283@mavs.uta.edu::a0751425-7db6-42c6-b6e2-c3935bffea6a" providerId="AD" clId="Web-{9DE34571-445E-CC02-57CC-6D48D265ED09}" dt="2024-04-17T22:31:08.458" v="178" actId="14100"/>
        <pc:sldMkLst>
          <pc:docMk/>
          <pc:sldMk cId="726406043" sldId="268"/>
        </pc:sldMkLst>
        <pc:spChg chg="mod">
          <ac:chgData name="Anjanappa, Vinutha" userId="S::vxa7283@mavs.uta.edu::a0751425-7db6-42c6-b6e2-c3935bffea6a" providerId="AD" clId="Web-{9DE34571-445E-CC02-57CC-6D48D265ED09}" dt="2024-04-17T22:31:08.458" v="178" actId="14100"/>
          <ac:spMkLst>
            <pc:docMk/>
            <pc:sldMk cId="726406043" sldId="268"/>
            <ac:spMk id="14" creationId="{67EE450D-F48D-852E-F86B-7C45E1C41F48}"/>
          </ac:spMkLst>
        </pc:spChg>
        <pc:picChg chg="add del mod">
          <ac:chgData name="Anjanappa, Vinutha" userId="S::vxa7283@mavs.uta.edu::a0751425-7db6-42c6-b6e2-c3935bffea6a" providerId="AD" clId="Web-{9DE34571-445E-CC02-57CC-6D48D265ED09}" dt="2024-04-17T21:48:01.268" v="95"/>
          <ac:picMkLst>
            <pc:docMk/>
            <pc:sldMk cId="726406043" sldId="268"/>
            <ac:picMk id="3" creationId="{CF1E9FF1-6295-3027-70D7-75E3EFDB575E}"/>
          </ac:picMkLst>
        </pc:picChg>
        <pc:picChg chg="add del mod">
          <ac:chgData name="Anjanappa, Vinutha" userId="S::vxa7283@mavs.uta.edu::a0751425-7db6-42c6-b6e2-c3935bffea6a" providerId="AD" clId="Web-{9DE34571-445E-CC02-57CC-6D48D265ED09}" dt="2024-04-17T21:48:58.817" v="102"/>
          <ac:picMkLst>
            <pc:docMk/>
            <pc:sldMk cId="726406043" sldId="268"/>
            <ac:picMk id="4" creationId="{FFA6B3E0-D89D-9913-EAC8-069A4BB643D7}"/>
          </ac:picMkLst>
        </pc:picChg>
        <pc:picChg chg="add mod">
          <ac:chgData name="Anjanappa, Vinutha" userId="S::vxa7283@mavs.uta.edu::a0751425-7db6-42c6-b6e2-c3935bffea6a" providerId="AD" clId="Web-{9DE34571-445E-CC02-57CC-6D48D265ED09}" dt="2024-04-17T21:51:57.026" v="116" actId="14100"/>
          <ac:picMkLst>
            <pc:docMk/>
            <pc:sldMk cId="726406043" sldId="268"/>
            <ac:picMk id="5" creationId="{D6EFE294-3F30-60F1-A6D4-E359C2770E90}"/>
          </ac:picMkLst>
        </pc:picChg>
        <pc:picChg chg="mod">
          <ac:chgData name="Anjanappa, Vinutha" userId="S::vxa7283@mavs.uta.edu::a0751425-7db6-42c6-b6e2-c3935bffea6a" providerId="AD" clId="Web-{9DE34571-445E-CC02-57CC-6D48D265ED09}" dt="2024-04-17T21:53:49.202" v="123" actId="1076"/>
          <ac:picMkLst>
            <pc:docMk/>
            <pc:sldMk cId="726406043" sldId="268"/>
            <ac:picMk id="6" creationId="{CF10C2A2-8930-B9C7-9848-9E44449424D0}"/>
          </ac:picMkLst>
        </pc:picChg>
        <pc:picChg chg="del mod">
          <ac:chgData name="Anjanappa, Vinutha" userId="S::vxa7283@mavs.uta.edu::a0751425-7db6-42c6-b6e2-c3935bffea6a" providerId="AD" clId="Web-{9DE34571-445E-CC02-57CC-6D48D265ED09}" dt="2024-04-17T21:51:47.245" v="114"/>
          <ac:picMkLst>
            <pc:docMk/>
            <pc:sldMk cId="726406043" sldId="268"/>
            <ac:picMk id="1026" creationId="{317411DC-B8CC-1092-BBBE-2FC761C0A0A1}"/>
          </ac:picMkLst>
        </pc:picChg>
      </pc:sldChg>
      <pc:sldChg chg="addSp delSp modSp new">
        <pc:chgData name="Anjanappa, Vinutha" userId="S::vxa7283@mavs.uta.edu::a0751425-7db6-42c6-b6e2-c3935bffea6a" providerId="AD" clId="Web-{9DE34571-445E-CC02-57CC-6D48D265ED09}" dt="2024-04-17T22:00:47.968" v="144" actId="1076"/>
        <pc:sldMkLst>
          <pc:docMk/>
          <pc:sldMk cId="647820693" sldId="269"/>
        </pc:sldMkLst>
        <pc:spChg chg="mod">
          <ac:chgData name="Anjanappa, Vinutha" userId="S::vxa7283@mavs.uta.edu::a0751425-7db6-42c6-b6e2-c3935bffea6a" providerId="AD" clId="Web-{9DE34571-445E-CC02-57CC-6D48D265ED09}" dt="2024-04-17T22:00:44.077" v="143" actId="14100"/>
          <ac:spMkLst>
            <pc:docMk/>
            <pc:sldMk cId="647820693" sldId="269"/>
            <ac:spMk id="3" creationId="{AD4026AC-20FF-0520-81D5-8F0A6D0E861A}"/>
          </ac:spMkLst>
        </pc:spChg>
        <pc:picChg chg="add del mod">
          <ac:chgData name="Anjanappa, Vinutha" userId="S::vxa7283@mavs.uta.edu::a0751425-7db6-42c6-b6e2-c3935bffea6a" providerId="AD" clId="Web-{9DE34571-445E-CC02-57CC-6D48D265ED09}" dt="2024-04-17T21:58:01.587" v="132"/>
          <ac:picMkLst>
            <pc:docMk/>
            <pc:sldMk cId="647820693" sldId="269"/>
            <ac:picMk id="4" creationId="{B052F6A4-6290-232E-C84C-651FD1536CDD}"/>
          </ac:picMkLst>
        </pc:picChg>
        <pc:picChg chg="add mod">
          <ac:chgData name="Anjanappa, Vinutha" userId="S::vxa7283@mavs.uta.edu::a0751425-7db6-42c6-b6e2-c3935bffea6a" providerId="AD" clId="Web-{9DE34571-445E-CC02-57CC-6D48D265ED09}" dt="2024-04-17T21:59:13.090" v="142" actId="14100"/>
          <ac:picMkLst>
            <pc:docMk/>
            <pc:sldMk cId="647820693" sldId="269"/>
            <ac:picMk id="5" creationId="{A1CE7A38-381B-FA2B-BC65-70B1FF6B735F}"/>
          </ac:picMkLst>
        </pc:picChg>
        <pc:picChg chg="mod">
          <ac:chgData name="Anjanappa, Vinutha" userId="S::vxa7283@mavs.uta.edu::a0751425-7db6-42c6-b6e2-c3935bffea6a" providerId="AD" clId="Web-{9DE34571-445E-CC02-57CC-6D48D265ED09}" dt="2024-04-17T22:00:47.968" v="144" actId="1076"/>
          <ac:picMkLst>
            <pc:docMk/>
            <pc:sldMk cId="647820693" sldId="269"/>
            <ac:picMk id="8" creationId="{90169FC6-E240-1BC8-ED3A-90A0DE82069B}"/>
          </ac:picMkLst>
        </pc:picChg>
      </pc:sldChg>
      <pc:sldChg chg="addSp delSp modSp new">
        <pc:chgData name="Anjanappa, Vinutha" userId="S::vxa7283@mavs.uta.edu::a0751425-7db6-42c6-b6e2-c3935bffea6a" providerId="AD" clId="Web-{9DE34571-445E-CC02-57CC-6D48D265ED09}" dt="2024-04-17T22:43:13.563" v="207" actId="20577"/>
        <pc:sldMkLst>
          <pc:docMk/>
          <pc:sldMk cId="2919472153" sldId="270"/>
        </pc:sldMkLst>
        <pc:spChg chg="mod">
          <ac:chgData name="Anjanappa, Vinutha" userId="S::vxa7283@mavs.uta.edu::a0751425-7db6-42c6-b6e2-c3935bffea6a" providerId="AD" clId="Web-{9DE34571-445E-CC02-57CC-6D48D265ED09}" dt="2024-04-17T22:38:07.505" v="195"/>
          <ac:spMkLst>
            <pc:docMk/>
            <pc:sldMk cId="2919472153" sldId="270"/>
            <ac:spMk id="2" creationId="{F329CC8E-72E4-9BB8-EAC0-F5A9528A8A57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1:45:49.997" v="59"/>
          <ac:spMkLst>
            <pc:docMk/>
            <pc:sldMk cId="2919472153" sldId="270"/>
            <ac:spMk id="3" creationId="{9085C0E4-4574-BBB1-4DCA-C8FA638C038F}"/>
          </ac:spMkLst>
        </pc:spChg>
        <pc:spChg chg="mod ord">
          <ac:chgData name="Anjanappa, Vinutha" userId="S::vxa7283@mavs.uta.edu::a0751425-7db6-42c6-b6e2-c3935bffea6a" providerId="AD" clId="Web-{9DE34571-445E-CC02-57CC-6D48D265ED09}" dt="2024-04-17T22:43:13.563" v="207" actId="20577"/>
          <ac:spMkLst>
            <pc:docMk/>
            <pc:sldMk cId="2919472153" sldId="270"/>
            <ac:spMk id="5" creationId="{71B35583-060D-524A-089A-3B1A99075422}"/>
          </ac:spMkLst>
        </pc:spChg>
        <pc:spChg chg="del">
          <ac:chgData name="Anjanappa, Vinutha" userId="S::vxa7283@mavs.uta.edu::a0751425-7db6-42c6-b6e2-c3935bffea6a" providerId="AD" clId="Web-{9DE34571-445E-CC02-57CC-6D48D265ED09}" dt="2024-04-17T22:34:28.075" v="182"/>
          <ac:spMkLst>
            <pc:docMk/>
            <pc:sldMk cId="2919472153" sldId="270"/>
            <ac:spMk id="13" creationId="{32AEEBC8-9D30-42EF-95F2-386C2653FBF0}"/>
          </ac:spMkLst>
        </pc:spChg>
        <pc:spChg chg="del">
          <ac:chgData name="Anjanappa, Vinutha" userId="S::vxa7283@mavs.uta.edu::a0751425-7db6-42c6-b6e2-c3935bffea6a" providerId="AD" clId="Web-{9DE34571-445E-CC02-57CC-6D48D265ED09}" dt="2024-04-17T22:34:28.075" v="182"/>
          <ac:spMkLst>
            <pc:docMk/>
            <pc:sldMk cId="2919472153" sldId="270"/>
            <ac:spMk id="15" creationId="{2E92FA66-67D7-4CB4-94D3-E643A9AD4757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35:20.780" v="184"/>
          <ac:spMkLst>
            <pc:docMk/>
            <pc:sldMk cId="2919472153" sldId="270"/>
            <ac:spMk id="20" creationId="{FE1EC756-41E9-4FD6-AD48-EF46A28137B7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35:20.780" v="184"/>
          <ac:spMkLst>
            <pc:docMk/>
            <pc:sldMk cId="2919472153" sldId="270"/>
            <ac:spMk id="22" creationId="{E66F6371-9EA5-9354-29DC-1D07B921F79C}"/>
          </ac:spMkLst>
        </pc:spChg>
        <pc:spChg chg="add">
          <ac:chgData name="Anjanappa, Vinutha" userId="S::vxa7283@mavs.uta.edu::a0751425-7db6-42c6-b6e2-c3935bffea6a" providerId="AD" clId="Web-{9DE34571-445E-CC02-57CC-6D48D265ED09}" dt="2024-04-17T22:35:20.780" v="184"/>
          <ac:spMkLst>
            <pc:docMk/>
            <pc:sldMk cId="2919472153" sldId="270"/>
            <ac:spMk id="27" creationId="{649C91A9-84E7-4BF0-9026-62F01380D853}"/>
          </ac:spMkLst>
        </pc:spChg>
        <pc:spChg chg="add">
          <ac:chgData name="Anjanappa, Vinutha" userId="S::vxa7283@mavs.uta.edu::a0751425-7db6-42c6-b6e2-c3935bffea6a" providerId="AD" clId="Web-{9DE34571-445E-CC02-57CC-6D48D265ED09}" dt="2024-04-17T22:35:20.780" v="184"/>
          <ac:spMkLst>
            <pc:docMk/>
            <pc:sldMk cId="2919472153" sldId="270"/>
            <ac:spMk id="29" creationId="{9B47378D-AD27-45D0-8C1C-5B1098DCC068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38:07.505" v="195"/>
          <ac:spMkLst>
            <pc:docMk/>
            <pc:sldMk cId="2919472153" sldId="270"/>
            <ac:spMk id="91" creationId="{743AA782-23D1-4521-8CAD-47662984AA08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38:07.505" v="195"/>
          <ac:spMkLst>
            <pc:docMk/>
            <pc:sldMk cId="2919472153" sldId="270"/>
            <ac:spMk id="92" creationId="{71877DBC-BB60-40F0-AC93-2ACDBAAE60CE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37:09.737" v="186"/>
          <ac:spMkLst>
            <pc:docMk/>
            <pc:sldMk cId="2919472153" sldId="270"/>
            <ac:spMk id="97" creationId="{649C91A9-84E7-4BF0-9026-62F01380D853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37:09.737" v="186"/>
          <ac:spMkLst>
            <pc:docMk/>
            <pc:sldMk cId="2919472153" sldId="270"/>
            <ac:spMk id="99" creationId="{9B47378D-AD27-45D0-8C1C-5B1098DCC068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37:22.456" v="188"/>
          <ac:spMkLst>
            <pc:docMk/>
            <pc:sldMk cId="2919472153" sldId="270"/>
            <ac:spMk id="101" creationId="{FE1EC756-41E9-4FD6-AD48-EF46A28137B7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37:22.456" v="188"/>
          <ac:spMkLst>
            <pc:docMk/>
            <pc:sldMk cId="2919472153" sldId="270"/>
            <ac:spMk id="102" creationId="{E66F6371-9EA5-9354-29DC-1D07B921F79C}"/>
          </ac:spMkLst>
        </pc:spChg>
        <pc:spChg chg="add">
          <ac:chgData name="Anjanappa, Vinutha" userId="S::vxa7283@mavs.uta.edu::a0751425-7db6-42c6-b6e2-c3935bffea6a" providerId="AD" clId="Web-{9DE34571-445E-CC02-57CC-6D48D265ED09}" dt="2024-04-17T22:38:07.505" v="195"/>
          <ac:spMkLst>
            <pc:docMk/>
            <pc:sldMk cId="2919472153" sldId="270"/>
            <ac:spMk id="114" creationId="{A8908DB7-C3A6-4FCB-9820-CEE02B398C4A}"/>
          </ac:spMkLst>
        </pc:spChg>
        <pc:spChg chg="add">
          <ac:chgData name="Anjanappa, Vinutha" userId="S::vxa7283@mavs.uta.edu::a0751425-7db6-42c6-b6e2-c3935bffea6a" providerId="AD" clId="Web-{9DE34571-445E-CC02-57CC-6D48D265ED09}" dt="2024-04-17T22:38:07.505" v="195"/>
          <ac:spMkLst>
            <pc:docMk/>
            <pc:sldMk cId="2919472153" sldId="270"/>
            <ac:spMk id="115" creationId="{535742DD-1B16-4E9D-B715-0D74B4574A68}"/>
          </ac:spMkLst>
        </pc:spChg>
        <pc:grpChg chg="add del">
          <ac:chgData name="Anjanappa, Vinutha" userId="S::vxa7283@mavs.uta.edu::a0751425-7db6-42c6-b6e2-c3935bffea6a" providerId="AD" clId="Web-{9DE34571-445E-CC02-57CC-6D48D265ED09}" dt="2024-04-17T22:37:24.394" v="190"/>
          <ac:grpSpMkLst>
            <pc:docMk/>
            <pc:sldMk cId="2919472153" sldId="270"/>
            <ac:grpSpMk id="104" creationId="{F2221BB3-7B5D-C899-7745-66D7AC3232A7}"/>
          </ac:grpSpMkLst>
        </pc:grpChg>
        <pc:grpChg chg="add del">
          <ac:chgData name="Anjanappa, Vinutha" userId="S::vxa7283@mavs.uta.edu::a0751425-7db6-42c6-b6e2-c3935bffea6a" providerId="AD" clId="Web-{9DE34571-445E-CC02-57CC-6D48D265ED09}" dt="2024-04-17T22:38:01.177" v="192"/>
          <ac:grpSpMkLst>
            <pc:docMk/>
            <pc:sldMk cId="2919472153" sldId="270"/>
            <ac:grpSpMk id="107" creationId="{6258F736-B256-8039-9DC6-F4E49A5C5AD5}"/>
          </ac:grpSpMkLst>
        </pc:grpChg>
        <pc:grpChg chg="add del">
          <ac:chgData name="Anjanappa, Vinutha" userId="S::vxa7283@mavs.uta.edu::a0751425-7db6-42c6-b6e2-c3935bffea6a" providerId="AD" clId="Web-{9DE34571-445E-CC02-57CC-6D48D265ED09}" dt="2024-04-17T22:38:07.505" v="194"/>
          <ac:grpSpMkLst>
            <pc:docMk/>
            <pc:sldMk cId="2919472153" sldId="270"/>
            <ac:grpSpMk id="110" creationId="{114ED94A-C85D-4CD3-4205-438D21CE6B38}"/>
          </ac:grpSpMkLst>
        </pc:grpChg>
        <pc:picChg chg="add del mod ord">
          <ac:chgData name="Anjanappa, Vinutha" userId="S::vxa7283@mavs.uta.edu::a0751425-7db6-42c6-b6e2-c3935bffea6a" providerId="AD" clId="Web-{9DE34571-445E-CC02-57CC-6D48D265ED09}" dt="2024-04-17T21:45:16.886" v="57"/>
          <ac:picMkLst>
            <pc:docMk/>
            <pc:sldMk cId="2919472153" sldId="270"/>
            <ac:picMk id="4" creationId="{56100718-7950-2A78-97AB-D0B007978992}"/>
          </ac:picMkLst>
        </pc:picChg>
        <pc:picChg chg="add del mod ord">
          <ac:chgData name="Anjanappa, Vinutha" userId="S::vxa7283@mavs.uta.edu::a0751425-7db6-42c6-b6e2-c3935bffea6a" providerId="AD" clId="Web-{9DE34571-445E-CC02-57CC-6D48D265ED09}" dt="2024-04-17T21:45:49.997" v="59"/>
          <ac:picMkLst>
            <pc:docMk/>
            <pc:sldMk cId="2919472153" sldId="270"/>
            <ac:picMk id="5" creationId="{0636492B-41CE-74F0-413B-05DCC61B3C4D}"/>
          </ac:picMkLst>
        </pc:picChg>
        <pc:picChg chg="mod ord">
          <ac:chgData name="Anjanappa, Vinutha" userId="S::vxa7283@mavs.uta.edu::a0751425-7db6-42c6-b6e2-c3935bffea6a" providerId="AD" clId="Web-{9DE34571-445E-CC02-57CC-6D48D265ED09}" dt="2024-04-17T22:38:07.505" v="195"/>
          <ac:picMkLst>
            <pc:docMk/>
            <pc:sldMk cId="2919472153" sldId="270"/>
            <ac:picMk id="6" creationId="{DBA32CB9-40A7-32DF-5665-AA20C1452436}"/>
          </ac:picMkLst>
        </pc:picChg>
      </pc:sldChg>
      <pc:sldChg chg="addSp delSp modSp new mod setBg">
        <pc:chgData name="Anjanappa, Vinutha" userId="S::vxa7283@mavs.uta.edu::a0751425-7db6-42c6-b6e2-c3935bffea6a" providerId="AD" clId="Web-{9DE34571-445E-CC02-57CC-6D48D265ED09}" dt="2024-04-17T22:01:37.548" v="154"/>
        <pc:sldMkLst>
          <pc:docMk/>
          <pc:sldMk cId="505702443" sldId="271"/>
        </pc:sldMkLst>
        <pc:spChg chg="mod ord">
          <ac:chgData name="Anjanappa, Vinutha" userId="S::vxa7283@mavs.uta.edu::a0751425-7db6-42c6-b6e2-c3935bffea6a" providerId="AD" clId="Web-{9DE34571-445E-CC02-57CC-6D48D265ED09}" dt="2024-04-17T22:01:37.548" v="154"/>
          <ac:spMkLst>
            <pc:docMk/>
            <pc:sldMk cId="505702443" sldId="271"/>
            <ac:spMk id="2" creationId="{0D42FF58-F9C2-C532-A9E8-980D8BB6234A}"/>
          </ac:spMkLst>
        </pc:spChg>
        <pc:spChg chg="del">
          <ac:chgData name="Anjanappa, Vinutha" userId="S::vxa7283@mavs.uta.edu::a0751425-7db6-42c6-b6e2-c3935bffea6a" providerId="AD" clId="Web-{9DE34571-445E-CC02-57CC-6D48D265ED09}" dt="2024-04-17T22:01:30.017" v="153"/>
          <ac:spMkLst>
            <pc:docMk/>
            <pc:sldMk cId="505702443" sldId="271"/>
            <ac:spMk id="3" creationId="{7A174C0A-BFA3-69E5-5A4A-6D5724E1BBE3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01:37.548" v="154"/>
          <ac:spMkLst>
            <pc:docMk/>
            <pc:sldMk cId="505702443" sldId="271"/>
            <ac:spMk id="10" creationId="{A3363022-C969-41E9-8EB2-E4C94908C1FA}"/>
          </ac:spMkLst>
        </pc:spChg>
        <pc:spChg chg="add del">
          <ac:chgData name="Anjanappa, Vinutha" userId="S::vxa7283@mavs.uta.edu::a0751425-7db6-42c6-b6e2-c3935bffea6a" providerId="AD" clId="Web-{9DE34571-445E-CC02-57CC-6D48D265ED09}" dt="2024-04-17T22:01:37.548" v="154"/>
          <ac:spMkLst>
            <pc:docMk/>
            <pc:sldMk cId="505702443" sldId="271"/>
            <ac:spMk id="12" creationId="{8D1AD6B3-BE88-4CEB-BA17-790657CC4729}"/>
          </ac:spMkLst>
        </pc:spChg>
        <pc:spChg chg="add">
          <ac:chgData name="Anjanappa, Vinutha" userId="S::vxa7283@mavs.uta.edu::a0751425-7db6-42c6-b6e2-c3935bffea6a" providerId="AD" clId="Web-{9DE34571-445E-CC02-57CC-6D48D265ED09}" dt="2024-04-17T22:01:37.548" v="154"/>
          <ac:spMkLst>
            <pc:docMk/>
            <pc:sldMk cId="505702443" sldId="271"/>
            <ac:spMk id="22" creationId="{F12E7CC5-C78B-4EBD-9565-3FA00FAA6CF2}"/>
          </ac:spMkLst>
        </pc:spChg>
        <pc:spChg chg="add">
          <ac:chgData name="Anjanappa, Vinutha" userId="S::vxa7283@mavs.uta.edu::a0751425-7db6-42c6-b6e2-c3935bffea6a" providerId="AD" clId="Web-{9DE34571-445E-CC02-57CC-6D48D265ED09}" dt="2024-04-17T22:01:37.548" v="154"/>
          <ac:spMkLst>
            <pc:docMk/>
            <pc:sldMk cId="505702443" sldId="271"/>
            <ac:spMk id="24" creationId="{3A4529A5-F675-429F-8044-01372BB13422}"/>
          </ac:spMkLst>
        </pc:spChg>
        <pc:spChg chg="add">
          <ac:chgData name="Anjanappa, Vinutha" userId="S::vxa7283@mavs.uta.edu::a0751425-7db6-42c6-b6e2-c3935bffea6a" providerId="AD" clId="Web-{9DE34571-445E-CC02-57CC-6D48D265ED09}" dt="2024-04-17T22:01:37.548" v="154"/>
          <ac:spMkLst>
            <pc:docMk/>
            <pc:sldMk cId="505702443" sldId="271"/>
            <ac:spMk id="26" creationId="{63DAB858-5A0C-4AFF-AAC6-705EDF8DB733}"/>
          </ac:spMkLst>
        </pc:spChg>
        <pc:grpChg chg="add del">
          <ac:chgData name="Anjanappa, Vinutha" userId="S::vxa7283@mavs.uta.edu::a0751425-7db6-42c6-b6e2-c3935bffea6a" providerId="AD" clId="Web-{9DE34571-445E-CC02-57CC-6D48D265ED09}" dt="2024-04-17T22:01:37.548" v="154"/>
          <ac:grpSpMkLst>
            <pc:docMk/>
            <pc:sldMk cId="505702443" sldId="271"/>
            <ac:grpSpMk id="14" creationId="{89D1390B-7E13-4B4F-9CB2-391063412E54}"/>
          </ac:grpSpMkLst>
        </pc:grpChg>
        <pc:picChg chg="add mod">
          <ac:chgData name="Anjanappa, Vinutha" userId="S::vxa7283@mavs.uta.edu::a0751425-7db6-42c6-b6e2-c3935bffea6a" providerId="AD" clId="Web-{9DE34571-445E-CC02-57CC-6D48D265ED09}" dt="2024-04-17T22:01:37.548" v="154"/>
          <ac:picMkLst>
            <pc:docMk/>
            <pc:sldMk cId="505702443" sldId="271"/>
            <ac:picMk id="7" creationId="{B0CC06EE-714A-F64E-7FD6-DF125E9419A2}"/>
          </ac:picMkLst>
        </pc:picChg>
      </pc:sldChg>
      <pc:sldChg chg="modSp">
        <pc:chgData name="Anjanappa, Vinutha" userId="S::vxa7283@mavs.uta.edu::a0751425-7db6-42c6-b6e2-c3935bffea6a" providerId="AD" clId="Web-{9DE34571-445E-CC02-57CC-6D48D265ED09}" dt="2024-04-17T22:52:51.835" v="247" actId="14100"/>
        <pc:sldMkLst>
          <pc:docMk/>
          <pc:sldMk cId="1364820524" sldId="272"/>
        </pc:sldMkLst>
        <pc:spChg chg="mod">
          <ac:chgData name="Anjanappa, Vinutha" userId="S::vxa7283@mavs.uta.edu::a0751425-7db6-42c6-b6e2-c3935bffea6a" providerId="AD" clId="Web-{9DE34571-445E-CC02-57CC-6D48D265ED09}" dt="2024-04-17T22:52:00.442" v="231" actId="1076"/>
          <ac:spMkLst>
            <pc:docMk/>
            <pc:sldMk cId="1364820524" sldId="272"/>
            <ac:spMk id="2" creationId="{4DB681A1-C80C-F651-7C2D-02B4941809F5}"/>
          </ac:spMkLst>
        </pc:spChg>
        <pc:spChg chg="mod">
          <ac:chgData name="Anjanappa, Vinutha" userId="S::vxa7283@mavs.uta.edu::a0751425-7db6-42c6-b6e2-c3935bffea6a" providerId="AD" clId="Web-{9DE34571-445E-CC02-57CC-6D48D265ED09}" dt="2024-04-17T22:52:18.646" v="245" actId="20577"/>
          <ac:spMkLst>
            <pc:docMk/>
            <pc:sldMk cId="1364820524" sldId="272"/>
            <ac:spMk id="3" creationId="{798B1683-A4CF-6687-F0D3-F262F458F17B}"/>
          </ac:spMkLst>
        </pc:spChg>
        <pc:graphicFrameChg chg="mod">
          <ac:chgData name="Anjanappa, Vinutha" userId="S::vxa7283@mavs.uta.edu::a0751425-7db6-42c6-b6e2-c3935bffea6a" providerId="AD" clId="Web-{9DE34571-445E-CC02-57CC-6D48D265ED09}" dt="2024-04-17T22:52:51.835" v="247" actId="14100"/>
          <ac:graphicFrameMkLst>
            <pc:docMk/>
            <pc:sldMk cId="1364820524" sldId="272"/>
            <ac:graphicFrameMk id="5" creationId="{A27ADF45-B277-0E95-5019-DEB1E8B7E9F4}"/>
          </ac:graphicFrameMkLst>
        </pc:graphicFrameChg>
      </pc:sldChg>
    </pc:docChg>
  </pc:docChgLst>
  <pc:docChgLst>
    <pc:chgData name="Pathak, Sharwari" userId="S::sxp5519@mavs.uta.edu::6d9fbd9c-8b8a-4223-b77b-468e81a68d76" providerId="AD" clId="Web-{4F1D7E4C-62DB-4919-82B9-12CA3D4331F7}"/>
    <pc:docChg chg="addSld delSld modSld">
      <pc:chgData name="Pathak, Sharwari" userId="S::sxp5519@mavs.uta.edu::6d9fbd9c-8b8a-4223-b77b-468e81a68d76" providerId="AD" clId="Web-{4F1D7E4C-62DB-4919-82B9-12CA3D4331F7}" dt="2024-04-18T04:07:52.868" v="32" actId="1076"/>
      <pc:docMkLst>
        <pc:docMk/>
      </pc:docMkLst>
      <pc:sldChg chg="addSp delSp modSp">
        <pc:chgData name="Pathak, Sharwari" userId="S::sxp5519@mavs.uta.edu::6d9fbd9c-8b8a-4223-b77b-468e81a68d76" providerId="AD" clId="Web-{4F1D7E4C-62DB-4919-82B9-12CA3D4331F7}" dt="2024-04-18T04:07:52.868" v="32" actId="1076"/>
        <pc:sldMkLst>
          <pc:docMk/>
          <pc:sldMk cId="1315527709" sldId="259"/>
        </pc:sldMkLst>
        <pc:spChg chg="mod">
          <ac:chgData name="Pathak, Sharwari" userId="S::sxp5519@mavs.uta.edu::6d9fbd9c-8b8a-4223-b77b-468e81a68d76" providerId="AD" clId="Web-{4F1D7E4C-62DB-4919-82B9-12CA3D4331F7}" dt="2024-04-18T04:07:52.868" v="32" actId="1076"/>
          <ac:spMkLst>
            <pc:docMk/>
            <pc:sldMk cId="1315527709" sldId="259"/>
            <ac:spMk id="3" creationId="{F08FDA71-84A4-2C8A-80CE-E9C6BCFD42A4}"/>
          </ac:spMkLst>
        </pc:spChg>
        <pc:spChg chg="del">
          <ac:chgData name="Pathak, Sharwari" userId="S::sxp5519@mavs.uta.edu::6d9fbd9c-8b8a-4223-b77b-468e81a68d76" providerId="AD" clId="Web-{4F1D7E4C-62DB-4919-82B9-12CA3D4331F7}" dt="2024-04-18T04:07:41.242" v="31"/>
          <ac:spMkLst>
            <pc:docMk/>
            <pc:sldMk cId="1315527709" sldId="259"/>
            <ac:spMk id="134" creationId="{B712E947-0734-45F9-9C4F-41114EC3A33E}"/>
          </ac:spMkLst>
        </pc:spChg>
        <pc:spChg chg="del">
          <ac:chgData name="Pathak, Sharwari" userId="S::sxp5519@mavs.uta.edu::6d9fbd9c-8b8a-4223-b77b-468e81a68d76" providerId="AD" clId="Web-{4F1D7E4C-62DB-4919-82B9-12CA3D4331F7}" dt="2024-04-18T04:07:41.242" v="31"/>
          <ac:spMkLst>
            <pc:docMk/>
            <pc:sldMk cId="1315527709" sldId="259"/>
            <ac:spMk id="135" creationId="{5A65989E-BBD5-44D7-AA86-7AFD5D46BBC0}"/>
          </ac:spMkLst>
        </pc:spChg>
        <pc:spChg chg="del">
          <ac:chgData name="Pathak, Sharwari" userId="S::sxp5519@mavs.uta.edu::6d9fbd9c-8b8a-4223-b77b-468e81a68d76" providerId="AD" clId="Web-{4F1D7E4C-62DB-4919-82B9-12CA3D4331F7}" dt="2024-04-18T04:07:41.242" v="31"/>
          <ac:spMkLst>
            <pc:docMk/>
            <pc:sldMk cId="1315527709" sldId="259"/>
            <ac:spMk id="136" creationId="{231A2881-D8D7-4A7D-ACA3-E9F849F853D8}"/>
          </ac:spMkLst>
        </pc:spChg>
        <pc:spChg chg="add">
          <ac:chgData name="Pathak, Sharwari" userId="S::sxp5519@mavs.uta.edu::6d9fbd9c-8b8a-4223-b77b-468e81a68d76" providerId="AD" clId="Web-{4F1D7E4C-62DB-4919-82B9-12CA3D4331F7}" dt="2024-04-18T04:07:41.242" v="31"/>
          <ac:spMkLst>
            <pc:docMk/>
            <pc:sldMk cId="1315527709" sldId="259"/>
            <ac:spMk id="141" creationId="{7666DE11-17E1-4DC7-B2B7-6DA2E6A9CE8B}"/>
          </ac:spMkLst>
        </pc:spChg>
        <pc:spChg chg="add">
          <ac:chgData name="Pathak, Sharwari" userId="S::sxp5519@mavs.uta.edu::6d9fbd9c-8b8a-4223-b77b-468e81a68d76" providerId="AD" clId="Web-{4F1D7E4C-62DB-4919-82B9-12CA3D4331F7}" dt="2024-04-18T04:07:41.242" v="31"/>
          <ac:spMkLst>
            <pc:docMk/>
            <pc:sldMk cId="1315527709" sldId="259"/>
            <ac:spMk id="143" creationId="{D1008504-D2A4-4E91-8DFB-8E297027A048}"/>
          </ac:spMkLst>
        </pc:spChg>
        <pc:spChg chg="add">
          <ac:chgData name="Pathak, Sharwari" userId="S::sxp5519@mavs.uta.edu::6d9fbd9c-8b8a-4223-b77b-468e81a68d76" providerId="AD" clId="Web-{4F1D7E4C-62DB-4919-82B9-12CA3D4331F7}" dt="2024-04-18T04:07:41.242" v="31"/>
          <ac:spMkLst>
            <pc:docMk/>
            <pc:sldMk cId="1315527709" sldId="259"/>
            <ac:spMk id="145" creationId="{17F535C9-7CC8-4CF6-ACB6-19C8F963D2AB}"/>
          </ac:spMkLst>
        </pc:spChg>
        <pc:spChg chg="add">
          <ac:chgData name="Pathak, Sharwari" userId="S::sxp5519@mavs.uta.edu::6d9fbd9c-8b8a-4223-b77b-468e81a68d76" providerId="AD" clId="Web-{4F1D7E4C-62DB-4919-82B9-12CA3D4331F7}" dt="2024-04-18T04:07:41.242" v="31"/>
          <ac:spMkLst>
            <pc:docMk/>
            <pc:sldMk cId="1315527709" sldId="259"/>
            <ac:spMk id="147" creationId="{2BDED224-1C09-48A0-B193-062E88A12840}"/>
          </ac:spMkLst>
        </pc:spChg>
        <pc:spChg chg="add">
          <ac:chgData name="Pathak, Sharwari" userId="S::sxp5519@mavs.uta.edu::6d9fbd9c-8b8a-4223-b77b-468e81a68d76" providerId="AD" clId="Web-{4F1D7E4C-62DB-4919-82B9-12CA3D4331F7}" dt="2024-04-18T04:07:41.242" v="31"/>
          <ac:spMkLst>
            <pc:docMk/>
            <pc:sldMk cId="1315527709" sldId="259"/>
            <ac:spMk id="149" creationId="{AFB74E1F-5C8C-4335-9A1B-CD83BD044AF6}"/>
          </ac:spMkLst>
        </pc:spChg>
        <pc:spChg chg="add">
          <ac:chgData name="Pathak, Sharwari" userId="S::sxp5519@mavs.uta.edu::6d9fbd9c-8b8a-4223-b77b-468e81a68d76" providerId="AD" clId="Web-{4F1D7E4C-62DB-4919-82B9-12CA3D4331F7}" dt="2024-04-18T04:07:41.242" v="31"/>
          <ac:spMkLst>
            <pc:docMk/>
            <pc:sldMk cId="1315527709" sldId="259"/>
            <ac:spMk id="151" creationId="{BDB288CF-D271-4269-9FD5-964BE4D4B590}"/>
          </ac:spMkLst>
        </pc:spChg>
        <pc:picChg chg="mod">
          <ac:chgData name="Pathak, Sharwari" userId="S::sxp5519@mavs.uta.edu::6d9fbd9c-8b8a-4223-b77b-468e81a68d76" providerId="AD" clId="Web-{4F1D7E4C-62DB-4919-82B9-12CA3D4331F7}" dt="2024-04-18T04:07:41.242" v="31"/>
          <ac:picMkLst>
            <pc:docMk/>
            <pc:sldMk cId="1315527709" sldId="259"/>
            <ac:picMk id="4" creationId="{5A586831-43CF-DAB5-39C3-C5094F9980D9}"/>
          </ac:picMkLst>
        </pc:picChg>
        <pc:picChg chg="mod">
          <ac:chgData name="Pathak, Sharwari" userId="S::sxp5519@mavs.uta.edu::6d9fbd9c-8b8a-4223-b77b-468e81a68d76" providerId="AD" clId="Web-{4F1D7E4C-62DB-4919-82B9-12CA3D4331F7}" dt="2024-04-18T04:07:41.242" v="31"/>
          <ac:picMkLst>
            <pc:docMk/>
            <pc:sldMk cId="1315527709" sldId="259"/>
            <ac:picMk id="5" creationId="{0086AD9D-6FC0-3D39-6599-188BC26594B2}"/>
          </ac:picMkLst>
        </pc:picChg>
      </pc:sldChg>
      <pc:sldChg chg="modSp del">
        <pc:chgData name="Pathak, Sharwari" userId="S::sxp5519@mavs.uta.edu::6d9fbd9c-8b8a-4223-b77b-468e81a68d76" providerId="AD" clId="Web-{4F1D7E4C-62DB-4919-82B9-12CA3D4331F7}" dt="2024-04-17T22:51:20.085" v="23"/>
        <pc:sldMkLst>
          <pc:docMk/>
          <pc:sldMk cId="264349161" sldId="263"/>
        </pc:sldMkLst>
        <pc:spChg chg="mod">
          <ac:chgData name="Pathak, Sharwari" userId="S::sxp5519@mavs.uta.edu::6d9fbd9c-8b8a-4223-b77b-468e81a68d76" providerId="AD" clId="Web-{4F1D7E4C-62DB-4919-82B9-12CA3D4331F7}" dt="2024-04-17T22:50:28.505" v="16"/>
          <ac:spMkLst>
            <pc:docMk/>
            <pc:sldMk cId="264349161" sldId="263"/>
            <ac:spMk id="2" creationId="{7F5DC297-968A-6B27-70BE-269C688D7077}"/>
          </ac:spMkLst>
        </pc:spChg>
        <pc:graphicFrameChg chg="mod modGraphic">
          <ac:chgData name="Pathak, Sharwari" userId="S::sxp5519@mavs.uta.edu::6d9fbd9c-8b8a-4223-b77b-468e81a68d76" providerId="AD" clId="Web-{4F1D7E4C-62DB-4919-82B9-12CA3D4331F7}" dt="2024-04-17T22:50:39.818" v="18"/>
          <ac:graphicFrameMkLst>
            <pc:docMk/>
            <pc:sldMk cId="264349161" sldId="263"/>
            <ac:graphicFrameMk id="5" creationId="{155A71A9-ADCF-35F7-EBE2-E4D0EFC07C9C}"/>
          </ac:graphicFrameMkLst>
        </pc:graphicFrameChg>
      </pc:sldChg>
      <pc:sldChg chg="addSp modSp new mod setBg">
        <pc:chgData name="Pathak, Sharwari" userId="S::sxp5519@mavs.uta.edu::6d9fbd9c-8b8a-4223-b77b-468e81a68d76" providerId="AD" clId="Web-{4F1D7E4C-62DB-4919-82B9-12CA3D4331F7}" dt="2024-04-17T22:52:40.495" v="30" actId="1076"/>
        <pc:sldMkLst>
          <pc:docMk/>
          <pc:sldMk cId="1364820524" sldId="272"/>
        </pc:sldMkLst>
        <pc:spChg chg="mod">
          <ac:chgData name="Pathak, Sharwari" userId="S::sxp5519@mavs.uta.edu::6d9fbd9c-8b8a-4223-b77b-468e81a68d76" providerId="AD" clId="Web-{4F1D7E4C-62DB-4919-82B9-12CA3D4331F7}" dt="2024-04-17T22:52:14.478" v="25" actId="20577"/>
          <ac:spMkLst>
            <pc:docMk/>
            <pc:sldMk cId="1364820524" sldId="272"/>
            <ac:spMk id="2" creationId="{4DB681A1-C80C-F651-7C2D-02B4941809F5}"/>
          </ac:spMkLst>
        </pc:spChg>
        <pc:spChg chg="mod">
          <ac:chgData name="Pathak, Sharwari" userId="S::sxp5519@mavs.uta.edu::6d9fbd9c-8b8a-4223-b77b-468e81a68d76" providerId="AD" clId="Web-{4F1D7E4C-62DB-4919-82B9-12CA3D4331F7}" dt="2024-04-17T22:52:32.791" v="29" actId="20577"/>
          <ac:spMkLst>
            <pc:docMk/>
            <pc:sldMk cId="1364820524" sldId="272"/>
            <ac:spMk id="3" creationId="{798B1683-A4CF-6687-F0D3-F262F458F17B}"/>
          </ac:spMkLst>
        </pc:spChg>
        <pc:spChg chg="add">
          <ac:chgData name="Pathak, Sharwari" userId="S::sxp5519@mavs.uta.edu::6d9fbd9c-8b8a-4223-b77b-468e81a68d76" providerId="AD" clId="Web-{4F1D7E4C-62DB-4919-82B9-12CA3D4331F7}" dt="2024-04-17T22:51:43.961" v="24"/>
          <ac:spMkLst>
            <pc:docMk/>
            <pc:sldMk cId="1364820524" sldId="272"/>
            <ac:spMk id="11" creationId="{E51BA4DF-2BD4-4EC2-B1DB-B27C8AC71864}"/>
          </ac:spMkLst>
        </pc:spChg>
        <pc:graphicFrameChg chg="add mod modGraphic">
          <ac:chgData name="Pathak, Sharwari" userId="S::sxp5519@mavs.uta.edu::6d9fbd9c-8b8a-4223-b77b-468e81a68d76" providerId="AD" clId="Web-{4F1D7E4C-62DB-4919-82B9-12CA3D4331F7}" dt="2024-04-17T22:52:40.495" v="30" actId="1076"/>
          <ac:graphicFrameMkLst>
            <pc:docMk/>
            <pc:sldMk cId="1364820524" sldId="272"/>
            <ac:graphicFrameMk id="5" creationId="{A27ADF45-B277-0E95-5019-DEB1E8B7E9F4}"/>
          </ac:graphicFrameMkLst>
        </pc:graphicFrameChg>
        <pc:picChg chg="add">
          <ac:chgData name="Pathak, Sharwari" userId="S::sxp5519@mavs.uta.edu::6d9fbd9c-8b8a-4223-b77b-468e81a68d76" providerId="AD" clId="Web-{4F1D7E4C-62DB-4919-82B9-12CA3D4331F7}" dt="2024-04-17T22:51:43.961" v="24"/>
          <ac:picMkLst>
            <pc:docMk/>
            <pc:sldMk cId="1364820524" sldId="272"/>
            <ac:picMk id="7" creationId="{9045B14C-4C67-32C7-30D7-5EB41B906B1F}"/>
          </ac:picMkLst>
        </pc:picChg>
      </pc:sldChg>
    </pc:docChg>
  </pc:docChgLst>
  <pc:docChgLst>
    <pc:chgData name="Pathak, Sharwari" userId="S::sxp5519@mavs.uta.edu::6d9fbd9c-8b8a-4223-b77b-468e81a68d76" providerId="AD" clId="Web-{EC264565-81E3-471A-B37A-5AAC7E1AEFBC}"/>
    <pc:docChg chg="modSld">
      <pc:chgData name="Pathak, Sharwari" userId="S::sxp5519@mavs.uta.edu::6d9fbd9c-8b8a-4223-b77b-468e81a68d76" providerId="AD" clId="Web-{EC264565-81E3-471A-B37A-5AAC7E1AEFBC}" dt="2024-04-18T06:15:46.140" v="19" actId="20577"/>
      <pc:docMkLst>
        <pc:docMk/>
      </pc:docMkLst>
      <pc:sldChg chg="addSp delSp modSp">
        <pc:chgData name="Pathak, Sharwari" userId="S::sxp5519@mavs.uta.edu::6d9fbd9c-8b8a-4223-b77b-468e81a68d76" providerId="AD" clId="Web-{EC264565-81E3-471A-B37A-5AAC7E1AEFBC}" dt="2024-04-18T06:15:46.140" v="19" actId="20577"/>
        <pc:sldMkLst>
          <pc:docMk/>
          <pc:sldMk cId="726406043" sldId="268"/>
        </pc:sldMkLst>
        <pc:spChg chg="mod">
          <ac:chgData name="Pathak, Sharwari" userId="S::sxp5519@mavs.uta.edu::6d9fbd9c-8b8a-4223-b77b-468e81a68d76" providerId="AD" clId="Web-{EC264565-81E3-471A-B37A-5AAC7E1AEFBC}" dt="2024-04-18T06:15:46.140" v="19" actId="20577"/>
          <ac:spMkLst>
            <pc:docMk/>
            <pc:sldMk cId="726406043" sldId="268"/>
            <ac:spMk id="112" creationId="{67EE450D-F48D-852E-F86B-7C45E1C41F48}"/>
          </ac:spMkLst>
        </pc:spChg>
        <pc:picChg chg="add mod">
          <ac:chgData name="Pathak, Sharwari" userId="S::sxp5519@mavs.uta.edu::6d9fbd9c-8b8a-4223-b77b-468e81a68d76" providerId="AD" clId="Web-{EC264565-81E3-471A-B37A-5AAC7E1AEFBC}" dt="2024-04-18T06:14:36.935" v="3" actId="1076"/>
          <ac:picMkLst>
            <pc:docMk/>
            <pc:sldMk cId="726406043" sldId="268"/>
            <ac:picMk id="3" creationId="{58CCB239-EE70-34E7-CDCF-8BF8D22B9026}"/>
          </ac:picMkLst>
        </pc:picChg>
        <pc:picChg chg="del">
          <ac:chgData name="Pathak, Sharwari" userId="S::sxp5519@mavs.uta.edu::6d9fbd9c-8b8a-4223-b77b-468e81a68d76" providerId="AD" clId="Web-{EC264565-81E3-471A-B37A-5AAC7E1AEFBC}" dt="2024-04-18T06:14:34.560" v="2"/>
          <ac:picMkLst>
            <pc:docMk/>
            <pc:sldMk cId="726406043" sldId="268"/>
            <ac:picMk id="15" creationId="{D96C6697-8F24-CD60-30D8-6FF88378073D}"/>
          </ac:picMkLst>
        </pc:picChg>
      </pc:sldChg>
    </pc:docChg>
  </pc:docChgLst>
  <pc:docChgLst>
    <pc:chgData name="Pathak, Sharwari" userId="S::sxp5519@mavs.uta.edu::6d9fbd9c-8b8a-4223-b77b-468e81a68d76" providerId="AD" clId="Web-{A8BD72A1-5D90-4B96-B8A3-FE1D335D8515}"/>
    <pc:docChg chg="modSld">
      <pc:chgData name="Pathak, Sharwari" userId="S::sxp5519@mavs.uta.edu::6d9fbd9c-8b8a-4223-b77b-468e81a68d76" providerId="AD" clId="Web-{A8BD72A1-5D90-4B96-B8A3-FE1D335D8515}" dt="2024-04-17T21:42:39.805" v="2"/>
      <pc:docMkLst>
        <pc:docMk/>
      </pc:docMkLst>
      <pc:sldChg chg="addSp delSp modSp">
        <pc:chgData name="Pathak, Sharwari" userId="S::sxp5519@mavs.uta.edu::6d9fbd9c-8b8a-4223-b77b-468e81a68d76" providerId="AD" clId="Web-{A8BD72A1-5D90-4B96-B8A3-FE1D335D8515}" dt="2024-04-17T21:40:36.440" v="1"/>
        <pc:sldMkLst>
          <pc:docMk/>
          <pc:sldMk cId="1315527709" sldId="259"/>
        </pc:sldMkLst>
        <pc:spChg chg="mod ord">
          <ac:chgData name="Pathak, Sharwari" userId="S::sxp5519@mavs.uta.edu::6d9fbd9c-8b8a-4223-b77b-468e81a68d76" providerId="AD" clId="Web-{A8BD72A1-5D90-4B96-B8A3-FE1D335D8515}" dt="2024-04-17T21:40:36.440" v="1"/>
          <ac:spMkLst>
            <pc:docMk/>
            <pc:sldMk cId="1315527709" sldId="259"/>
            <ac:spMk id="3" creationId="{F08FDA71-84A4-2C8A-80CE-E9C6BCFD42A4}"/>
          </ac:spMkLst>
        </pc:spChg>
        <pc:spChg chg="add del">
          <ac:chgData name="Pathak, Sharwari" userId="S::sxp5519@mavs.uta.edu::6d9fbd9c-8b8a-4223-b77b-468e81a68d76" providerId="AD" clId="Web-{A8BD72A1-5D90-4B96-B8A3-FE1D335D8515}" dt="2024-04-17T21:40:36.440" v="1"/>
          <ac:spMkLst>
            <pc:docMk/>
            <pc:sldMk cId="1315527709" sldId="259"/>
            <ac:spMk id="118" creationId="{394842B0-684D-44CC-B4BC-D13331CFD290}"/>
          </ac:spMkLst>
        </pc:spChg>
        <pc:spChg chg="add del">
          <ac:chgData name="Pathak, Sharwari" userId="S::sxp5519@mavs.uta.edu::6d9fbd9c-8b8a-4223-b77b-468e81a68d76" providerId="AD" clId="Web-{A8BD72A1-5D90-4B96-B8A3-FE1D335D8515}" dt="2024-04-17T21:40:36.440" v="1"/>
          <ac:spMkLst>
            <pc:docMk/>
            <pc:sldMk cId="1315527709" sldId="259"/>
            <ac:spMk id="119" creationId="{4C2A3DC3-F495-4B99-9FF3-3FB30D63235E}"/>
          </ac:spMkLst>
        </pc:spChg>
        <pc:spChg chg="add del">
          <ac:chgData name="Pathak, Sharwari" userId="S::sxp5519@mavs.uta.edu::6d9fbd9c-8b8a-4223-b77b-468e81a68d76" providerId="AD" clId="Web-{A8BD72A1-5D90-4B96-B8A3-FE1D335D8515}" dt="2024-04-17T21:40:36.440" v="1"/>
          <ac:spMkLst>
            <pc:docMk/>
            <pc:sldMk cId="1315527709" sldId="259"/>
            <ac:spMk id="121" creationId="{A2679492-7988-4050-9056-542444452411}"/>
          </ac:spMkLst>
        </pc:spChg>
        <pc:spChg chg="add del">
          <ac:chgData name="Pathak, Sharwari" userId="S::sxp5519@mavs.uta.edu::6d9fbd9c-8b8a-4223-b77b-468e81a68d76" providerId="AD" clId="Web-{A8BD72A1-5D90-4B96-B8A3-FE1D335D8515}" dt="2024-04-17T21:40:36.440" v="1"/>
          <ac:spMkLst>
            <pc:docMk/>
            <pc:sldMk cId="1315527709" sldId="259"/>
            <ac:spMk id="123" creationId="{B091B163-7D61-4891-ABCF-5C13D9C418D0}"/>
          </ac:spMkLst>
        </pc:spChg>
        <pc:picChg chg="mod">
          <ac:chgData name="Pathak, Sharwari" userId="S::sxp5519@mavs.uta.edu::6d9fbd9c-8b8a-4223-b77b-468e81a68d76" providerId="AD" clId="Web-{A8BD72A1-5D90-4B96-B8A3-FE1D335D8515}" dt="2024-04-17T21:40:36.440" v="1"/>
          <ac:picMkLst>
            <pc:docMk/>
            <pc:sldMk cId="1315527709" sldId="259"/>
            <ac:picMk id="4" creationId="{5A586831-43CF-DAB5-39C3-C5094F9980D9}"/>
          </ac:picMkLst>
        </pc:picChg>
        <pc:picChg chg="mod">
          <ac:chgData name="Pathak, Sharwari" userId="S::sxp5519@mavs.uta.edu::6d9fbd9c-8b8a-4223-b77b-468e81a68d76" providerId="AD" clId="Web-{A8BD72A1-5D90-4B96-B8A3-FE1D335D8515}" dt="2024-04-17T21:40:36.440" v="1"/>
          <ac:picMkLst>
            <pc:docMk/>
            <pc:sldMk cId="1315527709" sldId="259"/>
            <ac:picMk id="5" creationId="{0086AD9D-6FC0-3D39-6599-188BC26594B2}"/>
          </ac:picMkLst>
        </pc:picChg>
        <pc:cxnChg chg="add del">
          <ac:chgData name="Pathak, Sharwari" userId="S::sxp5519@mavs.uta.edu::6d9fbd9c-8b8a-4223-b77b-468e81a68d76" providerId="AD" clId="Web-{A8BD72A1-5D90-4B96-B8A3-FE1D335D8515}" dt="2024-04-17T21:40:36.440" v="1"/>
          <ac:cxnSpMkLst>
            <pc:docMk/>
            <pc:sldMk cId="1315527709" sldId="259"/>
            <ac:cxnSpMk id="125" creationId="{C49DA8F6-BCC1-4447-B54C-57856834B94B}"/>
          </ac:cxnSpMkLst>
        </pc:cxnChg>
      </pc:sldChg>
      <pc:sldChg chg="addSp delSp modSp">
        <pc:chgData name="Pathak, Sharwari" userId="S::sxp5519@mavs.uta.edu::6d9fbd9c-8b8a-4223-b77b-468e81a68d76" providerId="AD" clId="Web-{A8BD72A1-5D90-4B96-B8A3-FE1D335D8515}" dt="2024-04-17T21:42:39.805" v="2"/>
        <pc:sldMkLst>
          <pc:docMk/>
          <pc:sldMk cId="1310731382" sldId="261"/>
        </pc:sldMkLst>
        <pc:spChg chg="del">
          <ac:chgData name="Pathak, Sharwari" userId="S::sxp5519@mavs.uta.edu::6d9fbd9c-8b8a-4223-b77b-468e81a68d76" providerId="AD" clId="Web-{A8BD72A1-5D90-4B96-B8A3-FE1D335D8515}" dt="2024-04-17T21:42:39.805" v="2"/>
          <ac:spMkLst>
            <pc:docMk/>
            <pc:sldMk cId="1310731382" sldId="261"/>
            <ac:spMk id="24" creationId="{BACC6370-2D7E-4714-9D71-7542949D7D5D}"/>
          </ac:spMkLst>
        </pc:spChg>
        <pc:spChg chg="del">
          <ac:chgData name="Pathak, Sharwari" userId="S::sxp5519@mavs.uta.edu::6d9fbd9c-8b8a-4223-b77b-468e81a68d76" providerId="AD" clId="Web-{A8BD72A1-5D90-4B96-B8A3-FE1D335D8515}" dt="2024-04-17T21:42:39.805" v="2"/>
          <ac:spMkLst>
            <pc:docMk/>
            <pc:sldMk cId="1310731382" sldId="261"/>
            <ac:spMk id="26" creationId="{F68B3F68-107C-434F-AA38-110D5EA91B85}"/>
          </ac:spMkLst>
        </pc:spChg>
        <pc:spChg chg="del">
          <ac:chgData name="Pathak, Sharwari" userId="S::sxp5519@mavs.uta.edu::6d9fbd9c-8b8a-4223-b77b-468e81a68d76" providerId="AD" clId="Web-{A8BD72A1-5D90-4B96-B8A3-FE1D335D8515}" dt="2024-04-17T21:42:39.805" v="2"/>
          <ac:spMkLst>
            <pc:docMk/>
            <pc:sldMk cId="1310731382" sldId="261"/>
            <ac:spMk id="28" creationId="{AAD0DBB9-1A4B-4391-81D4-CB19F9AB918A}"/>
          </ac:spMkLst>
        </pc:spChg>
        <pc:spChg chg="del">
          <ac:chgData name="Pathak, Sharwari" userId="S::sxp5519@mavs.uta.edu::6d9fbd9c-8b8a-4223-b77b-468e81a68d76" providerId="AD" clId="Web-{A8BD72A1-5D90-4B96-B8A3-FE1D335D8515}" dt="2024-04-17T21:42:39.805" v="2"/>
          <ac:spMkLst>
            <pc:docMk/>
            <pc:sldMk cId="1310731382" sldId="261"/>
            <ac:spMk id="30" creationId="{063BBA22-50EA-4C4D-BE05-F1CE4E63AA56}"/>
          </ac:spMkLst>
        </pc:spChg>
        <pc:spChg chg="mod">
          <ac:chgData name="Pathak, Sharwari" userId="S::sxp5519@mavs.uta.edu::6d9fbd9c-8b8a-4223-b77b-468e81a68d76" providerId="AD" clId="Web-{A8BD72A1-5D90-4B96-B8A3-FE1D335D8515}" dt="2024-04-17T21:42:39.805" v="2"/>
          <ac:spMkLst>
            <pc:docMk/>
            <pc:sldMk cId="1310731382" sldId="261"/>
            <ac:spMk id="661" creationId="{6B6686CC-C8BA-682E-37F6-D298D57E54E3}"/>
          </ac:spMkLst>
        </pc:spChg>
        <pc:spChg chg="add">
          <ac:chgData name="Pathak, Sharwari" userId="S::sxp5519@mavs.uta.edu::6d9fbd9c-8b8a-4223-b77b-468e81a68d76" providerId="AD" clId="Web-{A8BD72A1-5D90-4B96-B8A3-FE1D335D8515}" dt="2024-04-17T21:42:39.805" v="2"/>
          <ac:spMkLst>
            <pc:docMk/>
            <pc:sldMk cId="1310731382" sldId="261"/>
            <ac:spMk id="666" creationId="{4FFBEE45-F140-49D5-85EA-C78C24340B23}"/>
          </ac:spMkLst>
        </pc:spChg>
        <pc:graphicFrameChg chg="mod ord modGraphic">
          <ac:chgData name="Pathak, Sharwari" userId="S::sxp5519@mavs.uta.edu::6d9fbd9c-8b8a-4223-b77b-468e81a68d76" providerId="AD" clId="Web-{A8BD72A1-5D90-4B96-B8A3-FE1D335D8515}" dt="2024-04-17T21:42:39.805" v="2"/>
          <ac:graphicFrameMkLst>
            <pc:docMk/>
            <pc:sldMk cId="1310731382" sldId="261"/>
            <ac:graphicFrameMk id="570" creationId="{9F31FBCE-B128-B06A-5D62-20B5E40D00B7}"/>
          </ac:graphicFrameMkLst>
        </pc:graphicFrameChg>
      </pc:sldChg>
    </pc:docChg>
  </pc:docChgLst>
  <pc:docChgLst>
    <pc:chgData name="Pathak, Sharwari" userId="S::sxp5519@mavs.uta.edu::6d9fbd9c-8b8a-4223-b77b-468e81a68d76" providerId="AD" clId="Web-{A10B9945-39D8-46DF-B557-3E38A9F598BA}"/>
    <pc:docChg chg="modSld">
      <pc:chgData name="Pathak, Sharwari" userId="S::sxp5519@mavs.uta.edu::6d9fbd9c-8b8a-4223-b77b-468e81a68d76" providerId="AD" clId="Web-{A10B9945-39D8-46DF-B557-3E38A9F598BA}" dt="2024-04-17T21:30:11.526" v="26"/>
      <pc:docMkLst>
        <pc:docMk/>
      </pc:docMkLst>
      <pc:sldChg chg="addSp delSp modSp">
        <pc:chgData name="Pathak, Sharwari" userId="S::sxp5519@mavs.uta.edu::6d9fbd9c-8b8a-4223-b77b-468e81a68d76" providerId="AD" clId="Web-{A10B9945-39D8-46DF-B557-3E38A9F598BA}" dt="2024-04-17T21:29:53.994" v="24" actId="1076"/>
        <pc:sldMkLst>
          <pc:docMk/>
          <pc:sldMk cId="3295894153" sldId="258"/>
        </pc:sldMkLst>
        <pc:spChg chg="mod">
          <ac:chgData name="Pathak, Sharwari" userId="S::sxp5519@mavs.uta.edu::6d9fbd9c-8b8a-4223-b77b-468e81a68d76" providerId="AD" clId="Web-{A10B9945-39D8-46DF-B557-3E38A9F598BA}" dt="2024-04-17T21:29:53.994" v="24" actId="1076"/>
          <ac:spMkLst>
            <pc:docMk/>
            <pc:sldMk cId="3295894153" sldId="258"/>
            <ac:spMk id="3" creationId="{7790951B-3611-A45E-48FB-92C8FD04EE07}"/>
          </ac:spMkLst>
        </pc:spChg>
        <pc:spChg chg="del">
          <ac:chgData name="Pathak, Sharwari" userId="S::sxp5519@mavs.uta.edu::6d9fbd9c-8b8a-4223-b77b-468e81a68d76" providerId="AD" clId="Web-{A10B9945-39D8-46DF-B557-3E38A9F598BA}" dt="2024-04-17T21:15:32.635" v="2"/>
          <ac:spMkLst>
            <pc:docMk/>
            <pc:sldMk cId="3295894153" sldId="258"/>
            <ac:spMk id="33" creationId="{23E547B5-89CF-4EC0-96DE-25771AED0799}"/>
          </ac:spMkLst>
        </pc:spChg>
        <pc:spChg chg="del">
          <ac:chgData name="Pathak, Sharwari" userId="S::sxp5519@mavs.uta.edu::6d9fbd9c-8b8a-4223-b77b-468e81a68d76" providerId="AD" clId="Web-{A10B9945-39D8-46DF-B557-3E38A9F598BA}" dt="2024-04-17T21:15:32.635" v="2"/>
          <ac:spMkLst>
            <pc:docMk/>
            <pc:sldMk cId="3295894153" sldId="258"/>
            <ac:spMk id="35" creationId="{3F0B8CEB-8279-4E5E-A0CE-1FC9F71736F2}"/>
          </ac:spMkLst>
        </pc:spChg>
        <pc:spChg chg="add">
          <ac:chgData name="Pathak, Sharwari" userId="S::sxp5519@mavs.uta.edu::6d9fbd9c-8b8a-4223-b77b-468e81a68d76" providerId="AD" clId="Web-{A10B9945-39D8-46DF-B557-3E38A9F598BA}" dt="2024-04-17T21:15:32.635" v="2"/>
          <ac:spMkLst>
            <pc:docMk/>
            <pc:sldMk cId="3295894153" sldId="258"/>
            <ac:spMk id="40" creationId="{8D1AA55E-40D5-461B-A5A8-4AE8AAB71B08}"/>
          </ac:spMkLst>
        </pc:spChg>
        <pc:spChg chg="add">
          <ac:chgData name="Pathak, Sharwari" userId="S::sxp5519@mavs.uta.edu::6d9fbd9c-8b8a-4223-b77b-468e81a68d76" providerId="AD" clId="Web-{A10B9945-39D8-46DF-B557-3E38A9F598BA}" dt="2024-04-17T21:15:32.635" v="2"/>
          <ac:spMkLst>
            <pc:docMk/>
            <pc:sldMk cId="3295894153" sldId="258"/>
            <ac:spMk id="44" creationId="{6CB927A4-E432-4310-9CD5-E89FF5063179}"/>
          </ac:spMkLst>
        </pc:spChg>
        <pc:spChg chg="add">
          <ac:chgData name="Pathak, Sharwari" userId="S::sxp5519@mavs.uta.edu::6d9fbd9c-8b8a-4223-b77b-468e81a68d76" providerId="AD" clId="Web-{A10B9945-39D8-46DF-B557-3E38A9F598BA}" dt="2024-04-17T21:15:32.635" v="2"/>
          <ac:spMkLst>
            <pc:docMk/>
            <pc:sldMk cId="3295894153" sldId="258"/>
            <ac:spMk id="46" creationId="{E3020543-B24B-4EC4-8FFC-8DD88EEA91A8}"/>
          </ac:spMkLst>
        </pc:spChg>
        <pc:picChg chg="mod ord">
          <ac:chgData name="Pathak, Sharwari" userId="S::sxp5519@mavs.uta.edu::6d9fbd9c-8b8a-4223-b77b-468e81a68d76" providerId="AD" clId="Web-{A10B9945-39D8-46DF-B557-3E38A9F598BA}" dt="2024-04-17T21:16:42.481" v="7"/>
          <ac:picMkLst>
            <pc:docMk/>
            <pc:sldMk cId="3295894153" sldId="258"/>
            <ac:picMk id="4" creationId="{16541442-BCF2-0632-4415-6C7CAE5487F5}"/>
          </ac:picMkLst>
        </pc:picChg>
        <pc:cxnChg chg="add">
          <ac:chgData name="Pathak, Sharwari" userId="S::sxp5519@mavs.uta.edu::6d9fbd9c-8b8a-4223-b77b-468e81a68d76" providerId="AD" clId="Web-{A10B9945-39D8-46DF-B557-3E38A9F598BA}" dt="2024-04-17T21:15:32.635" v="2"/>
          <ac:cxnSpMkLst>
            <pc:docMk/>
            <pc:sldMk cId="3295894153" sldId="258"/>
            <ac:cxnSpMk id="42" creationId="{7EB498BD-8089-4626-91EA-4978EBEF535E}"/>
          </ac:cxnSpMkLst>
        </pc:cxnChg>
      </pc:sldChg>
      <pc:sldChg chg="addSp delSp modSp">
        <pc:chgData name="Pathak, Sharwari" userId="S::sxp5519@mavs.uta.edu::6d9fbd9c-8b8a-4223-b77b-468e81a68d76" providerId="AD" clId="Web-{A10B9945-39D8-46DF-B557-3E38A9F598BA}" dt="2024-04-17T21:30:11.526" v="26"/>
        <pc:sldMkLst>
          <pc:docMk/>
          <pc:sldMk cId="1315527709" sldId="259"/>
        </pc:sldMkLst>
        <pc:spChg chg="add del mod">
          <ac:chgData name="Pathak, Sharwari" userId="S::sxp5519@mavs.uta.edu::6d9fbd9c-8b8a-4223-b77b-468e81a68d76" providerId="AD" clId="Web-{A10B9945-39D8-46DF-B557-3E38A9F598BA}" dt="2024-04-17T21:30:11.526" v="26"/>
          <ac:spMkLst>
            <pc:docMk/>
            <pc:sldMk cId="1315527709" sldId="259"/>
            <ac:spMk id="3" creationId="{F08FDA71-84A4-2C8A-80CE-E9C6BCFD42A4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6:09.064" v="13"/>
          <ac:spMkLst>
            <pc:docMk/>
            <pc:sldMk cId="1315527709" sldId="259"/>
            <ac:spMk id="75" creationId="{352BEC0E-22F8-46D0-9632-375DB541B06C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6:09.064" v="13"/>
          <ac:spMkLst>
            <pc:docMk/>
            <pc:sldMk cId="1315527709" sldId="259"/>
            <ac:spMk id="76" creationId="{3FCFB1DE-0B7E-48CC-BA90-B2AB0889F9D6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6:09.048" v="12"/>
          <ac:spMkLst>
            <pc:docMk/>
            <pc:sldMk cId="1315527709" sldId="259"/>
            <ac:spMk id="81" creationId="{7666DE11-17E1-4DC7-B2B7-6DA2E6A9CE8B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6:09.048" v="12"/>
          <ac:spMkLst>
            <pc:docMk/>
            <pc:sldMk cId="1315527709" sldId="259"/>
            <ac:spMk id="83" creationId="{D1008504-D2A4-4E91-8DFB-8E297027A048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6:09.048" v="12"/>
          <ac:spMkLst>
            <pc:docMk/>
            <pc:sldMk cId="1315527709" sldId="259"/>
            <ac:spMk id="85" creationId="{17F535C9-7CC8-4CF6-ACB6-19C8F963D2AB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6:09.048" v="12"/>
          <ac:spMkLst>
            <pc:docMk/>
            <pc:sldMk cId="1315527709" sldId="259"/>
            <ac:spMk id="87" creationId="{2BDED224-1C09-48A0-B193-062E88A12840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6:09.048" v="12"/>
          <ac:spMkLst>
            <pc:docMk/>
            <pc:sldMk cId="1315527709" sldId="259"/>
            <ac:spMk id="89" creationId="{AFB74E1F-5C8C-4335-9A1B-CD83BD044AF6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6:09.048" v="12"/>
          <ac:spMkLst>
            <pc:docMk/>
            <pc:sldMk cId="1315527709" sldId="259"/>
            <ac:spMk id="91" creationId="{BDB288CF-D271-4269-9FD5-964BE4D4B590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7:58.286" v="19"/>
          <ac:spMkLst>
            <pc:docMk/>
            <pc:sldMk cId="1315527709" sldId="259"/>
            <ac:spMk id="93" creationId="{50DF6B93-F3AC-40E0-8651-89582E5E8702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7:58.286" v="19"/>
          <ac:spMkLst>
            <pc:docMk/>
            <pc:sldMk cId="1315527709" sldId="259"/>
            <ac:spMk id="94" creationId="{E8027539-FDC1-4BD7-ABD3-2C96884650DB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7:58.286" v="19"/>
          <ac:spMkLst>
            <pc:docMk/>
            <pc:sldMk cId="1315527709" sldId="259"/>
            <ac:spMk id="95" creationId="{8746EFA5-E6C7-4867-8011-E729148E8DFC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7:58.286" v="18"/>
          <ac:spMkLst>
            <pc:docMk/>
            <pc:sldMk cId="1315527709" sldId="259"/>
            <ac:spMk id="100" creationId="{AAAE94E3-A7DB-4868-B1E3-E49703488BBC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30:11.526" v="26"/>
          <ac:spMkLst>
            <pc:docMk/>
            <pc:sldMk cId="1315527709" sldId="259"/>
            <ac:spMk id="104" creationId="{EE7D3784-5CF9-4282-9B1C-523957852BF6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7:58.286" v="18"/>
          <ac:spMkLst>
            <pc:docMk/>
            <pc:sldMk cId="1315527709" sldId="259"/>
            <ac:spMk id="106" creationId="{3873B707-463F-40B0-8227-E8CC6C67EB25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7:58.286" v="18"/>
          <ac:spMkLst>
            <pc:docMk/>
            <pc:sldMk cId="1315527709" sldId="259"/>
            <ac:spMk id="108" creationId="{C13237C8-E62C-4F0D-A318-BD6FB6C2D138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7:58.286" v="18"/>
          <ac:spMkLst>
            <pc:docMk/>
            <pc:sldMk cId="1315527709" sldId="259"/>
            <ac:spMk id="110" creationId="{19C9EAEA-39D0-4B0E-A0EB-51E7B26740B1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27:58.286" v="18"/>
          <ac:spMkLst>
            <pc:docMk/>
            <pc:sldMk cId="1315527709" sldId="259"/>
            <ac:spMk id="112" creationId="{8CB5D2D7-DF65-4E86-BFBA-FFB9B5ACEB64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30:11.526" v="26"/>
          <ac:spMkLst>
            <pc:docMk/>
            <pc:sldMk cId="1315527709" sldId="259"/>
            <ac:spMk id="114" creationId="{DB90EDA9-2517-46EC-B6D4-3918D04786C1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30:11.526" v="26"/>
          <ac:spMkLst>
            <pc:docMk/>
            <pc:sldMk cId="1315527709" sldId="259"/>
            <ac:spMk id="115" creationId="{D449B1F2-532C-44C7-8AC7-28EA15EE02CB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30:11.526" v="26"/>
          <ac:spMkLst>
            <pc:docMk/>
            <pc:sldMk cId="1315527709" sldId="259"/>
            <ac:spMk id="120" creationId="{231BF440-39FA-4087-84CC-2EEC0BBDAF29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30:11.526" v="26"/>
          <ac:spMkLst>
            <pc:docMk/>
            <pc:sldMk cId="1315527709" sldId="259"/>
            <ac:spMk id="122" creationId="{F04E4CBA-303B-48BD-8451-C2701CB0EEBF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30:11.526" v="26"/>
          <ac:spMkLst>
            <pc:docMk/>
            <pc:sldMk cId="1315527709" sldId="259"/>
            <ac:spMk id="124" creationId="{F6CA58B3-AFCC-4A40-9882-50D5080879B0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30:11.526" v="26"/>
          <ac:spMkLst>
            <pc:docMk/>
            <pc:sldMk cId="1315527709" sldId="259"/>
            <ac:spMk id="126" creationId="{75C56826-D4E5-42ED-8529-079651CB3005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30:11.526" v="26"/>
          <ac:spMkLst>
            <pc:docMk/>
            <pc:sldMk cId="1315527709" sldId="259"/>
            <ac:spMk id="128" creationId="{82095FCE-EF05-4443-B97A-85DEE3A5CA17}"/>
          </ac:spMkLst>
        </pc:spChg>
        <pc:spChg chg="add del">
          <ac:chgData name="Pathak, Sharwari" userId="S::sxp5519@mavs.uta.edu::6d9fbd9c-8b8a-4223-b77b-468e81a68d76" providerId="AD" clId="Web-{A10B9945-39D8-46DF-B557-3E38A9F598BA}" dt="2024-04-17T21:30:11.526" v="26"/>
          <ac:spMkLst>
            <pc:docMk/>
            <pc:sldMk cId="1315527709" sldId="259"/>
            <ac:spMk id="130" creationId="{CA00AE6B-AA30-4CF8-BA6F-339B780AD76C}"/>
          </ac:spMkLst>
        </pc:spChg>
        <pc:grpChg chg="add del">
          <ac:chgData name="Pathak, Sharwari" userId="S::sxp5519@mavs.uta.edu::6d9fbd9c-8b8a-4223-b77b-468e81a68d76" providerId="AD" clId="Web-{A10B9945-39D8-46DF-B557-3E38A9F598BA}" dt="2024-04-17T21:27:58.286" v="18"/>
          <ac:grpSpMkLst>
            <pc:docMk/>
            <pc:sldMk cId="1315527709" sldId="259"/>
            <ac:grpSpMk id="102" creationId="{1DE889C7-FAD6-4397-98E2-05D503484459}"/>
          </ac:grpSpMkLst>
        </pc:grpChg>
        <pc:graphicFrameChg chg="add del">
          <ac:chgData name="Pathak, Sharwari" userId="S::sxp5519@mavs.uta.edu::6d9fbd9c-8b8a-4223-b77b-468e81a68d76" providerId="AD" clId="Web-{A10B9945-39D8-46DF-B557-3E38A9F598BA}" dt="2024-04-17T21:28:22.365" v="22"/>
          <ac:graphicFrameMkLst>
            <pc:docMk/>
            <pc:sldMk cId="1315527709" sldId="259"/>
            <ac:graphicFrameMk id="117" creationId="{025B613B-4E6A-C7E9-0F20-D480BD127D43}"/>
          </ac:graphicFrameMkLst>
        </pc:graphicFrameChg>
        <pc:picChg chg="mod ord">
          <ac:chgData name="Pathak, Sharwari" userId="S::sxp5519@mavs.uta.edu::6d9fbd9c-8b8a-4223-b77b-468e81a68d76" providerId="AD" clId="Web-{A10B9945-39D8-46DF-B557-3E38A9F598BA}" dt="2024-04-17T21:30:11.526" v="26"/>
          <ac:picMkLst>
            <pc:docMk/>
            <pc:sldMk cId="1315527709" sldId="259"/>
            <ac:picMk id="4" creationId="{5A586831-43CF-DAB5-39C3-C5094F9980D9}"/>
          </ac:picMkLst>
        </pc:picChg>
        <pc:picChg chg="mod ord">
          <ac:chgData name="Pathak, Sharwari" userId="S::sxp5519@mavs.uta.edu::6d9fbd9c-8b8a-4223-b77b-468e81a68d76" providerId="AD" clId="Web-{A10B9945-39D8-46DF-B557-3E38A9F598BA}" dt="2024-04-17T21:30:11.526" v="26"/>
          <ac:picMkLst>
            <pc:docMk/>
            <pc:sldMk cId="1315527709" sldId="259"/>
            <ac:picMk id="5" creationId="{0086AD9D-6FC0-3D39-6599-188BC26594B2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E9382-3338-43C4-BC8C-DFD1F586933B}" type="doc">
      <dgm:prSet loTypeId="urn:microsoft.com/office/officeart/2005/8/layout/hierarchy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B0561236-E80C-4283-BAC1-7CBC4CD66EC2}">
      <dgm:prSet phldr="0"/>
      <dgm:spPr/>
      <dgm:t>
        <a:bodyPr/>
        <a:lstStyle/>
        <a:p>
          <a:r>
            <a:rPr lang="en-GB">
              <a:latin typeface="Aptos Display" panose="02110004020202020204"/>
            </a:rPr>
            <a:t>Models</a:t>
          </a:r>
          <a:endParaRPr lang="en-GB"/>
        </a:p>
      </dgm:t>
    </dgm:pt>
    <dgm:pt modelId="{FEC8E9D5-7023-439A-B1BC-A555C9BA349B}" type="parTrans" cxnId="{18DFFFD1-D8CA-4FF9-AE03-52C0F040E498}">
      <dgm:prSet/>
      <dgm:spPr/>
      <dgm:t>
        <a:bodyPr/>
        <a:lstStyle/>
        <a:p>
          <a:endParaRPr lang="en-US"/>
        </a:p>
      </dgm:t>
    </dgm:pt>
    <dgm:pt modelId="{62834270-7798-4F56-95CE-4B7B0EC5439F}" type="sibTrans" cxnId="{18DFFFD1-D8CA-4FF9-AE03-52C0F040E498}">
      <dgm:prSet/>
      <dgm:spPr/>
      <dgm:t>
        <a:bodyPr/>
        <a:lstStyle/>
        <a:p>
          <a:endParaRPr lang="en-US"/>
        </a:p>
      </dgm:t>
    </dgm:pt>
    <dgm:pt modelId="{4C65E735-DDBD-427E-BD36-C310A17FB7DA}">
      <dgm:prSet phldr="0"/>
      <dgm:spPr/>
      <dgm:t>
        <a:bodyPr/>
        <a:lstStyle/>
        <a:p>
          <a:pPr rtl="0"/>
          <a:r>
            <a:rPr lang="en-GB">
              <a:solidFill>
                <a:srgbClr val="444444"/>
              </a:solidFill>
              <a:latin typeface="Arial"/>
              <a:cs typeface="Arial"/>
            </a:rPr>
            <a:t>Decision Tree</a:t>
          </a:r>
          <a:endParaRPr lang="en-US">
            <a:solidFill>
              <a:srgbClr val="444444"/>
            </a:solidFill>
            <a:latin typeface="Arial"/>
            <a:cs typeface="Arial"/>
          </a:endParaRPr>
        </a:p>
      </dgm:t>
    </dgm:pt>
    <dgm:pt modelId="{96F60518-AA5B-4B27-A963-1ADDC9101FD2}" type="parTrans" cxnId="{823BED18-B93A-4292-B884-8864D89130D7}">
      <dgm:prSet/>
      <dgm:spPr/>
      <dgm:t>
        <a:bodyPr/>
        <a:lstStyle/>
        <a:p>
          <a:endParaRPr lang="en-US"/>
        </a:p>
      </dgm:t>
    </dgm:pt>
    <dgm:pt modelId="{51E91AAB-69F6-406B-AE19-9625CA331B6D}" type="sibTrans" cxnId="{823BED18-B93A-4292-B884-8864D89130D7}">
      <dgm:prSet/>
      <dgm:spPr/>
      <dgm:t>
        <a:bodyPr/>
        <a:lstStyle/>
        <a:p>
          <a:endParaRPr lang="en-US"/>
        </a:p>
      </dgm:t>
    </dgm:pt>
    <dgm:pt modelId="{A0C4A24C-B411-46FA-AC9C-B6B61896E784}">
      <dgm:prSet phldr="0"/>
      <dgm:spPr/>
      <dgm:t>
        <a:bodyPr/>
        <a:lstStyle/>
        <a:p>
          <a:r>
            <a:rPr lang="en-GB">
              <a:solidFill>
                <a:srgbClr val="444444"/>
              </a:solidFill>
              <a:latin typeface="Arial"/>
              <a:cs typeface="Arial"/>
            </a:rPr>
            <a:t>Logistic Regression</a:t>
          </a:r>
          <a:endParaRPr lang="en-US">
            <a:solidFill>
              <a:srgbClr val="444444"/>
            </a:solidFill>
            <a:latin typeface="Arial"/>
            <a:cs typeface="Arial"/>
          </a:endParaRPr>
        </a:p>
      </dgm:t>
    </dgm:pt>
    <dgm:pt modelId="{3D1EB156-8147-4972-B5B2-7B37F72858EA}" type="parTrans" cxnId="{7F0DB3BE-7B94-4A1C-92B2-A2DC4F3F54C5}">
      <dgm:prSet/>
      <dgm:spPr/>
      <dgm:t>
        <a:bodyPr/>
        <a:lstStyle/>
        <a:p>
          <a:endParaRPr lang="en-US"/>
        </a:p>
      </dgm:t>
    </dgm:pt>
    <dgm:pt modelId="{F9CF7446-663A-49BD-A4DA-C45F266EC1BE}" type="sibTrans" cxnId="{7F0DB3BE-7B94-4A1C-92B2-A2DC4F3F54C5}">
      <dgm:prSet/>
      <dgm:spPr/>
      <dgm:t>
        <a:bodyPr/>
        <a:lstStyle/>
        <a:p>
          <a:endParaRPr lang="en-US"/>
        </a:p>
      </dgm:t>
    </dgm:pt>
    <dgm:pt modelId="{2188F78F-C71E-4D72-9E0E-82E4546204E3}">
      <dgm:prSet phldr="0"/>
      <dgm:spPr/>
      <dgm:t>
        <a:bodyPr/>
        <a:lstStyle/>
        <a:p>
          <a:r>
            <a:rPr lang="en-GB">
              <a:solidFill>
                <a:srgbClr val="444444"/>
              </a:solidFill>
              <a:latin typeface="Arial"/>
              <a:cs typeface="Arial"/>
            </a:rPr>
            <a:t>Random Forest</a:t>
          </a:r>
          <a:endParaRPr lang="en-US">
            <a:solidFill>
              <a:srgbClr val="444444"/>
            </a:solidFill>
            <a:latin typeface="Arial"/>
            <a:cs typeface="Arial"/>
          </a:endParaRPr>
        </a:p>
      </dgm:t>
    </dgm:pt>
    <dgm:pt modelId="{5D2847A1-A758-4D26-9645-A18ADDE87A8F}" type="parTrans" cxnId="{A0AC6F98-CEF8-4F2B-9036-237AC4F767CF}">
      <dgm:prSet/>
      <dgm:spPr/>
      <dgm:t>
        <a:bodyPr/>
        <a:lstStyle/>
        <a:p>
          <a:endParaRPr lang="en-US"/>
        </a:p>
      </dgm:t>
    </dgm:pt>
    <dgm:pt modelId="{1155A0BF-7C1D-440D-9787-88DCF515A863}" type="sibTrans" cxnId="{A0AC6F98-CEF8-4F2B-9036-237AC4F767CF}">
      <dgm:prSet/>
      <dgm:spPr/>
      <dgm:t>
        <a:bodyPr/>
        <a:lstStyle/>
        <a:p>
          <a:endParaRPr lang="en-US"/>
        </a:p>
      </dgm:t>
    </dgm:pt>
    <dgm:pt modelId="{C7C43074-A260-4D9D-BAAC-6562DBF4DA41}">
      <dgm:prSet phldr="0"/>
      <dgm:spPr/>
      <dgm:t>
        <a:bodyPr/>
        <a:lstStyle/>
        <a:p>
          <a:r>
            <a:rPr lang="en-GB">
              <a:solidFill>
                <a:srgbClr val="444444"/>
              </a:solidFill>
              <a:latin typeface="Arial"/>
              <a:cs typeface="Arial"/>
            </a:rPr>
            <a:t>Clustering </a:t>
          </a:r>
          <a:endParaRPr lang="en-US">
            <a:solidFill>
              <a:srgbClr val="444444"/>
            </a:solidFill>
            <a:latin typeface="Arial"/>
            <a:cs typeface="Arial"/>
          </a:endParaRPr>
        </a:p>
      </dgm:t>
    </dgm:pt>
    <dgm:pt modelId="{64E3AF37-B27C-4BDF-B9D8-5271F750D226}" type="sibTrans" cxnId="{1648FCA8-4A3F-4BA1-9987-2C75A75D7FDE}">
      <dgm:prSet/>
      <dgm:spPr/>
    </dgm:pt>
    <dgm:pt modelId="{2F6F94E2-EBAD-479F-AC5E-F3CA387A5AEF}" type="parTrans" cxnId="{1648FCA8-4A3F-4BA1-9987-2C75A75D7FDE}">
      <dgm:prSet/>
      <dgm:spPr/>
    </dgm:pt>
    <dgm:pt modelId="{A84F326D-DA5F-E44C-996C-E019944559B5}" type="pres">
      <dgm:prSet presAssocID="{FD2E9382-3338-43C4-BC8C-DFD1F58693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DAE71D-8390-44B7-8AEB-B4A73E10AC69}" type="pres">
      <dgm:prSet presAssocID="{B0561236-E80C-4283-BAC1-7CBC4CD66EC2}" presName="hierRoot1" presStyleCnt="0"/>
      <dgm:spPr/>
    </dgm:pt>
    <dgm:pt modelId="{19A46A4E-BDF3-4A45-AB69-748999D67B79}" type="pres">
      <dgm:prSet presAssocID="{B0561236-E80C-4283-BAC1-7CBC4CD66EC2}" presName="composite" presStyleCnt="0"/>
      <dgm:spPr/>
    </dgm:pt>
    <dgm:pt modelId="{E9719B31-373F-49BC-BB0D-93DD88BC6B26}" type="pres">
      <dgm:prSet presAssocID="{B0561236-E80C-4283-BAC1-7CBC4CD66EC2}" presName="background" presStyleLbl="node0" presStyleIdx="0" presStyleCnt="1"/>
      <dgm:spPr/>
    </dgm:pt>
    <dgm:pt modelId="{9CED09F5-407D-4AEC-A88D-CF9806A95CC7}" type="pres">
      <dgm:prSet presAssocID="{B0561236-E80C-4283-BAC1-7CBC4CD66EC2}" presName="text" presStyleLbl="fgAcc0" presStyleIdx="0" presStyleCnt="1">
        <dgm:presLayoutVars>
          <dgm:chPref val="3"/>
        </dgm:presLayoutVars>
      </dgm:prSet>
      <dgm:spPr/>
    </dgm:pt>
    <dgm:pt modelId="{FC4B8157-D1CD-43BA-BA57-604785CC2188}" type="pres">
      <dgm:prSet presAssocID="{B0561236-E80C-4283-BAC1-7CBC4CD66EC2}" presName="hierChild2" presStyleCnt="0"/>
      <dgm:spPr/>
    </dgm:pt>
    <dgm:pt modelId="{3A66B0DC-D290-4E8B-B704-DAC15F3B17DE}" type="pres">
      <dgm:prSet presAssocID="{96F60518-AA5B-4B27-A963-1ADDC9101FD2}" presName="Name10" presStyleLbl="parChTrans1D2" presStyleIdx="0" presStyleCnt="4"/>
      <dgm:spPr/>
    </dgm:pt>
    <dgm:pt modelId="{EAB5DCF8-A70F-4AF0-9D10-30B1A33D1BEC}" type="pres">
      <dgm:prSet presAssocID="{4C65E735-DDBD-427E-BD36-C310A17FB7DA}" presName="hierRoot2" presStyleCnt="0"/>
      <dgm:spPr/>
    </dgm:pt>
    <dgm:pt modelId="{EDBE8F99-622B-451E-9B1E-5BD386590E1F}" type="pres">
      <dgm:prSet presAssocID="{4C65E735-DDBD-427E-BD36-C310A17FB7DA}" presName="composite2" presStyleCnt="0"/>
      <dgm:spPr/>
    </dgm:pt>
    <dgm:pt modelId="{DA78EB7B-9E70-4A7D-8D94-581B41642547}" type="pres">
      <dgm:prSet presAssocID="{4C65E735-DDBD-427E-BD36-C310A17FB7DA}" presName="background2" presStyleLbl="node2" presStyleIdx="0" presStyleCnt="4"/>
      <dgm:spPr/>
    </dgm:pt>
    <dgm:pt modelId="{63E2B71F-7008-4EFD-BDE8-26F5C271C3F2}" type="pres">
      <dgm:prSet presAssocID="{4C65E735-DDBD-427E-BD36-C310A17FB7DA}" presName="text2" presStyleLbl="fgAcc2" presStyleIdx="0" presStyleCnt="4">
        <dgm:presLayoutVars>
          <dgm:chPref val="3"/>
        </dgm:presLayoutVars>
      </dgm:prSet>
      <dgm:spPr/>
    </dgm:pt>
    <dgm:pt modelId="{0BF9F380-D189-4251-AA5A-BE33987F2BCF}" type="pres">
      <dgm:prSet presAssocID="{4C65E735-DDBD-427E-BD36-C310A17FB7DA}" presName="hierChild3" presStyleCnt="0"/>
      <dgm:spPr/>
    </dgm:pt>
    <dgm:pt modelId="{AC90D8E9-A320-49DC-90C9-86C7A398CDBC}" type="pres">
      <dgm:prSet presAssocID="{3D1EB156-8147-4972-B5B2-7B37F72858EA}" presName="Name10" presStyleLbl="parChTrans1D2" presStyleIdx="1" presStyleCnt="4"/>
      <dgm:spPr/>
    </dgm:pt>
    <dgm:pt modelId="{562D38EF-C6B0-44D3-BD4C-27AFCC481052}" type="pres">
      <dgm:prSet presAssocID="{A0C4A24C-B411-46FA-AC9C-B6B61896E784}" presName="hierRoot2" presStyleCnt="0"/>
      <dgm:spPr/>
    </dgm:pt>
    <dgm:pt modelId="{48AC08CC-A3A1-4D79-80C2-78180B12905C}" type="pres">
      <dgm:prSet presAssocID="{A0C4A24C-B411-46FA-AC9C-B6B61896E784}" presName="composite2" presStyleCnt="0"/>
      <dgm:spPr/>
    </dgm:pt>
    <dgm:pt modelId="{E6639275-86A0-45D5-B4DB-A631A53D06E1}" type="pres">
      <dgm:prSet presAssocID="{A0C4A24C-B411-46FA-AC9C-B6B61896E784}" presName="background2" presStyleLbl="node2" presStyleIdx="1" presStyleCnt="4"/>
      <dgm:spPr/>
    </dgm:pt>
    <dgm:pt modelId="{9BFACEBE-318A-41A2-835D-EF2B701372A1}" type="pres">
      <dgm:prSet presAssocID="{A0C4A24C-B411-46FA-AC9C-B6B61896E784}" presName="text2" presStyleLbl="fgAcc2" presStyleIdx="1" presStyleCnt="4">
        <dgm:presLayoutVars>
          <dgm:chPref val="3"/>
        </dgm:presLayoutVars>
      </dgm:prSet>
      <dgm:spPr/>
    </dgm:pt>
    <dgm:pt modelId="{DAE61168-69E8-46DF-9905-77A4F102B5FC}" type="pres">
      <dgm:prSet presAssocID="{A0C4A24C-B411-46FA-AC9C-B6B61896E784}" presName="hierChild3" presStyleCnt="0"/>
      <dgm:spPr/>
    </dgm:pt>
    <dgm:pt modelId="{F290F9B4-1B53-4CF6-93BD-F5DA47BE44BF}" type="pres">
      <dgm:prSet presAssocID="{5D2847A1-A758-4D26-9645-A18ADDE87A8F}" presName="Name10" presStyleLbl="parChTrans1D2" presStyleIdx="2" presStyleCnt="4"/>
      <dgm:spPr/>
    </dgm:pt>
    <dgm:pt modelId="{C7CF1504-D374-4EB7-808F-312B5548BB8B}" type="pres">
      <dgm:prSet presAssocID="{2188F78F-C71E-4D72-9E0E-82E4546204E3}" presName="hierRoot2" presStyleCnt="0"/>
      <dgm:spPr/>
    </dgm:pt>
    <dgm:pt modelId="{50A4A736-C5A9-4AA9-A1D5-D61E69A01522}" type="pres">
      <dgm:prSet presAssocID="{2188F78F-C71E-4D72-9E0E-82E4546204E3}" presName="composite2" presStyleCnt="0"/>
      <dgm:spPr/>
    </dgm:pt>
    <dgm:pt modelId="{011C30F4-ED75-4DAD-8982-08E127AAE762}" type="pres">
      <dgm:prSet presAssocID="{2188F78F-C71E-4D72-9E0E-82E4546204E3}" presName="background2" presStyleLbl="node2" presStyleIdx="2" presStyleCnt="4"/>
      <dgm:spPr/>
    </dgm:pt>
    <dgm:pt modelId="{9752BC57-0AC6-4470-B53A-3034456B62FB}" type="pres">
      <dgm:prSet presAssocID="{2188F78F-C71E-4D72-9E0E-82E4546204E3}" presName="text2" presStyleLbl="fgAcc2" presStyleIdx="2" presStyleCnt="4">
        <dgm:presLayoutVars>
          <dgm:chPref val="3"/>
        </dgm:presLayoutVars>
      </dgm:prSet>
      <dgm:spPr/>
    </dgm:pt>
    <dgm:pt modelId="{D5E93657-424F-4BCD-9181-DBCB382E3EE6}" type="pres">
      <dgm:prSet presAssocID="{2188F78F-C71E-4D72-9E0E-82E4546204E3}" presName="hierChild3" presStyleCnt="0"/>
      <dgm:spPr/>
    </dgm:pt>
    <dgm:pt modelId="{075831CD-8B5B-44B5-8026-56A545116363}" type="pres">
      <dgm:prSet presAssocID="{2F6F94E2-EBAD-479F-AC5E-F3CA387A5AEF}" presName="Name10" presStyleLbl="parChTrans1D2" presStyleIdx="3" presStyleCnt="4"/>
      <dgm:spPr/>
    </dgm:pt>
    <dgm:pt modelId="{806C17BD-B174-454C-AD04-A72A1FC198B5}" type="pres">
      <dgm:prSet presAssocID="{C7C43074-A260-4D9D-BAAC-6562DBF4DA41}" presName="hierRoot2" presStyleCnt="0"/>
      <dgm:spPr/>
    </dgm:pt>
    <dgm:pt modelId="{F491BC75-925E-4D0F-8BE3-C6EC659C7691}" type="pres">
      <dgm:prSet presAssocID="{C7C43074-A260-4D9D-BAAC-6562DBF4DA41}" presName="composite2" presStyleCnt="0"/>
      <dgm:spPr/>
    </dgm:pt>
    <dgm:pt modelId="{00D2226F-E727-431C-80F7-7B8B9EDD10DB}" type="pres">
      <dgm:prSet presAssocID="{C7C43074-A260-4D9D-BAAC-6562DBF4DA41}" presName="background2" presStyleLbl="node2" presStyleIdx="3" presStyleCnt="4"/>
      <dgm:spPr/>
    </dgm:pt>
    <dgm:pt modelId="{F020ABCF-6531-4910-A1DA-4F32AA740CCA}" type="pres">
      <dgm:prSet presAssocID="{C7C43074-A260-4D9D-BAAC-6562DBF4DA41}" presName="text2" presStyleLbl="fgAcc2" presStyleIdx="3" presStyleCnt="4">
        <dgm:presLayoutVars>
          <dgm:chPref val="3"/>
        </dgm:presLayoutVars>
      </dgm:prSet>
      <dgm:spPr/>
    </dgm:pt>
    <dgm:pt modelId="{CAD9DDF1-F047-4D1A-B65B-A519CAFEB397}" type="pres">
      <dgm:prSet presAssocID="{C7C43074-A260-4D9D-BAAC-6562DBF4DA41}" presName="hierChild3" presStyleCnt="0"/>
      <dgm:spPr/>
    </dgm:pt>
  </dgm:ptLst>
  <dgm:cxnLst>
    <dgm:cxn modelId="{C2B6610C-0344-42B0-A96A-01B3A015C05F}" type="presOf" srcId="{2F6F94E2-EBAD-479F-AC5E-F3CA387A5AEF}" destId="{075831CD-8B5B-44B5-8026-56A545116363}" srcOrd="0" destOrd="0" presId="urn:microsoft.com/office/officeart/2005/8/layout/hierarchy1"/>
    <dgm:cxn modelId="{823BED18-B93A-4292-B884-8864D89130D7}" srcId="{B0561236-E80C-4283-BAC1-7CBC4CD66EC2}" destId="{4C65E735-DDBD-427E-BD36-C310A17FB7DA}" srcOrd="0" destOrd="0" parTransId="{96F60518-AA5B-4B27-A963-1ADDC9101FD2}" sibTransId="{51E91AAB-69F6-406B-AE19-9625CA331B6D}"/>
    <dgm:cxn modelId="{FFAE3E1C-7934-461F-9A4F-7DFFB6FE23D1}" type="presOf" srcId="{4C65E735-DDBD-427E-BD36-C310A17FB7DA}" destId="{63E2B71F-7008-4EFD-BDE8-26F5C271C3F2}" srcOrd="0" destOrd="0" presId="urn:microsoft.com/office/officeart/2005/8/layout/hierarchy1"/>
    <dgm:cxn modelId="{E2C57223-B153-4333-86EE-32E92BF41A46}" type="presOf" srcId="{3D1EB156-8147-4972-B5B2-7B37F72858EA}" destId="{AC90D8E9-A320-49DC-90C9-86C7A398CDBC}" srcOrd="0" destOrd="0" presId="urn:microsoft.com/office/officeart/2005/8/layout/hierarchy1"/>
    <dgm:cxn modelId="{0E455C26-F444-4D55-868C-E105D05C206C}" type="presOf" srcId="{96F60518-AA5B-4B27-A963-1ADDC9101FD2}" destId="{3A66B0DC-D290-4E8B-B704-DAC15F3B17DE}" srcOrd="0" destOrd="0" presId="urn:microsoft.com/office/officeart/2005/8/layout/hierarchy1"/>
    <dgm:cxn modelId="{AD078731-C778-45CA-B701-3B1C06301EB1}" type="presOf" srcId="{C7C43074-A260-4D9D-BAAC-6562DBF4DA41}" destId="{F020ABCF-6531-4910-A1DA-4F32AA740CCA}" srcOrd="0" destOrd="0" presId="urn:microsoft.com/office/officeart/2005/8/layout/hierarchy1"/>
    <dgm:cxn modelId="{0645AB89-8B7C-4C7B-921F-F68FAECFF5E7}" type="presOf" srcId="{2188F78F-C71E-4D72-9E0E-82E4546204E3}" destId="{9752BC57-0AC6-4470-B53A-3034456B62FB}" srcOrd="0" destOrd="0" presId="urn:microsoft.com/office/officeart/2005/8/layout/hierarchy1"/>
    <dgm:cxn modelId="{314B9B8E-ECEF-4A81-B31C-C3D66700B029}" type="presOf" srcId="{B0561236-E80C-4283-BAC1-7CBC4CD66EC2}" destId="{9CED09F5-407D-4AEC-A88D-CF9806A95CC7}" srcOrd="0" destOrd="0" presId="urn:microsoft.com/office/officeart/2005/8/layout/hierarchy1"/>
    <dgm:cxn modelId="{DD903690-8952-4B88-A39C-0949BE63D1AE}" type="presOf" srcId="{A0C4A24C-B411-46FA-AC9C-B6B61896E784}" destId="{9BFACEBE-318A-41A2-835D-EF2B701372A1}" srcOrd="0" destOrd="0" presId="urn:microsoft.com/office/officeart/2005/8/layout/hierarchy1"/>
    <dgm:cxn modelId="{A0AC6F98-CEF8-4F2B-9036-237AC4F767CF}" srcId="{B0561236-E80C-4283-BAC1-7CBC4CD66EC2}" destId="{2188F78F-C71E-4D72-9E0E-82E4546204E3}" srcOrd="2" destOrd="0" parTransId="{5D2847A1-A758-4D26-9645-A18ADDE87A8F}" sibTransId="{1155A0BF-7C1D-440D-9787-88DCF515A863}"/>
    <dgm:cxn modelId="{1648FCA8-4A3F-4BA1-9987-2C75A75D7FDE}" srcId="{B0561236-E80C-4283-BAC1-7CBC4CD66EC2}" destId="{C7C43074-A260-4D9D-BAAC-6562DBF4DA41}" srcOrd="3" destOrd="0" parTransId="{2F6F94E2-EBAD-479F-AC5E-F3CA387A5AEF}" sibTransId="{64E3AF37-B27C-4BDF-B9D8-5271F750D226}"/>
    <dgm:cxn modelId="{7F0DB3BE-7B94-4A1C-92B2-A2DC4F3F54C5}" srcId="{B0561236-E80C-4283-BAC1-7CBC4CD66EC2}" destId="{A0C4A24C-B411-46FA-AC9C-B6B61896E784}" srcOrd="1" destOrd="0" parTransId="{3D1EB156-8147-4972-B5B2-7B37F72858EA}" sibTransId="{F9CF7446-663A-49BD-A4DA-C45F266EC1BE}"/>
    <dgm:cxn modelId="{CC6E31C2-BFC9-467F-A199-B5E661ADB713}" type="presOf" srcId="{5D2847A1-A758-4D26-9645-A18ADDE87A8F}" destId="{F290F9B4-1B53-4CF6-93BD-F5DA47BE44BF}" srcOrd="0" destOrd="0" presId="urn:microsoft.com/office/officeart/2005/8/layout/hierarchy1"/>
    <dgm:cxn modelId="{18DFFFD1-D8CA-4FF9-AE03-52C0F040E498}" srcId="{FD2E9382-3338-43C4-BC8C-DFD1F586933B}" destId="{B0561236-E80C-4283-BAC1-7CBC4CD66EC2}" srcOrd="0" destOrd="0" parTransId="{FEC8E9D5-7023-439A-B1BC-A555C9BA349B}" sibTransId="{62834270-7798-4F56-95CE-4B7B0EC5439F}"/>
    <dgm:cxn modelId="{369739E1-A4C0-4CDA-871F-BC05B6C0F3AB}" type="presOf" srcId="{FD2E9382-3338-43C4-BC8C-DFD1F586933B}" destId="{A84F326D-DA5F-E44C-996C-E019944559B5}" srcOrd="0" destOrd="0" presId="urn:microsoft.com/office/officeart/2005/8/layout/hierarchy1"/>
    <dgm:cxn modelId="{05BF32F8-CB8F-4D45-9C5C-C113225B3067}" type="presParOf" srcId="{A84F326D-DA5F-E44C-996C-E019944559B5}" destId="{4CDAE71D-8390-44B7-8AEB-B4A73E10AC69}" srcOrd="0" destOrd="0" presId="urn:microsoft.com/office/officeart/2005/8/layout/hierarchy1"/>
    <dgm:cxn modelId="{A5DFE9A3-0017-48CA-A21A-124F5C964F56}" type="presParOf" srcId="{4CDAE71D-8390-44B7-8AEB-B4A73E10AC69}" destId="{19A46A4E-BDF3-4A45-AB69-748999D67B79}" srcOrd="0" destOrd="0" presId="urn:microsoft.com/office/officeart/2005/8/layout/hierarchy1"/>
    <dgm:cxn modelId="{53F9A526-D0C6-46CE-92CA-0C8604382AF0}" type="presParOf" srcId="{19A46A4E-BDF3-4A45-AB69-748999D67B79}" destId="{E9719B31-373F-49BC-BB0D-93DD88BC6B26}" srcOrd="0" destOrd="0" presId="urn:microsoft.com/office/officeart/2005/8/layout/hierarchy1"/>
    <dgm:cxn modelId="{3E3E56EA-0249-4121-A7F6-91A0C10116B8}" type="presParOf" srcId="{19A46A4E-BDF3-4A45-AB69-748999D67B79}" destId="{9CED09F5-407D-4AEC-A88D-CF9806A95CC7}" srcOrd="1" destOrd="0" presId="urn:microsoft.com/office/officeart/2005/8/layout/hierarchy1"/>
    <dgm:cxn modelId="{A23457BB-65E9-4A9A-9E71-7CA99FD142A1}" type="presParOf" srcId="{4CDAE71D-8390-44B7-8AEB-B4A73E10AC69}" destId="{FC4B8157-D1CD-43BA-BA57-604785CC2188}" srcOrd="1" destOrd="0" presId="urn:microsoft.com/office/officeart/2005/8/layout/hierarchy1"/>
    <dgm:cxn modelId="{66648F5F-835C-47B1-AD55-7163DEEABCD8}" type="presParOf" srcId="{FC4B8157-D1CD-43BA-BA57-604785CC2188}" destId="{3A66B0DC-D290-4E8B-B704-DAC15F3B17DE}" srcOrd="0" destOrd="0" presId="urn:microsoft.com/office/officeart/2005/8/layout/hierarchy1"/>
    <dgm:cxn modelId="{802BBCA1-6991-4713-876C-792DB2CBB9A7}" type="presParOf" srcId="{FC4B8157-D1CD-43BA-BA57-604785CC2188}" destId="{EAB5DCF8-A70F-4AF0-9D10-30B1A33D1BEC}" srcOrd="1" destOrd="0" presId="urn:microsoft.com/office/officeart/2005/8/layout/hierarchy1"/>
    <dgm:cxn modelId="{517810E9-D57F-4F8D-B990-23B10DAF76CC}" type="presParOf" srcId="{EAB5DCF8-A70F-4AF0-9D10-30B1A33D1BEC}" destId="{EDBE8F99-622B-451E-9B1E-5BD386590E1F}" srcOrd="0" destOrd="0" presId="urn:microsoft.com/office/officeart/2005/8/layout/hierarchy1"/>
    <dgm:cxn modelId="{4F6BDD63-E4E8-40D9-BAE2-C022446B92C3}" type="presParOf" srcId="{EDBE8F99-622B-451E-9B1E-5BD386590E1F}" destId="{DA78EB7B-9E70-4A7D-8D94-581B41642547}" srcOrd="0" destOrd="0" presId="urn:microsoft.com/office/officeart/2005/8/layout/hierarchy1"/>
    <dgm:cxn modelId="{FD69485D-6DAD-4C71-B2C4-002BB827FD2D}" type="presParOf" srcId="{EDBE8F99-622B-451E-9B1E-5BD386590E1F}" destId="{63E2B71F-7008-4EFD-BDE8-26F5C271C3F2}" srcOrd="1" destOrd="0" presId="urn:microsoft.com/office/officeart/2005/8/layout/hierarchy1"/>
    <dgm:cxn modelId="{EF44134C-EED3-46D7-AAFD-95CB1CA3FB7E}" type="presParOf" srcId="{EAB5DCF8-A70F-4AF0-9D10-30B1A33D1BEC}" destId="{0BF9F380-D189-4251-AA5A-BE33987F2BCF}" srcOrd="1" destOrd="0" presId="urn:microsoft.com/office/officeart/2005/8/layout/hierarchy1"/>
    <dgm:cxn modelId="{F6D87AD0-6C6B-4EE1-BC8C-F7235D7E1F0A}" type="presParOf" srcId="{FC4B8157-D1CD-43BA-BA57-604785CC2188}" destId="{AC90D8E9-A320-49DC-90C9-86C7A398CDBC}" srcOrd="2" destOrd="0" presId="urn:microsoft.com/office/officeart/2005/8/layout/hierarchy1"/>
    <dgm:cxn modelId="{D110BD5F-5445-4D9E-A468-A56B6420C9C1}" type="presParOf" srcId="{FC4B8157-D1CD-43BA-BA57-604785CC2188}" destId="{562D38EF-C6B0-44D3-BD4C-27AFCC481052}" srcOrd="3" destOrd="0" presId="urn:microsoft.com/office/officeart/2005/8/layout/hierarchy1"/>
    <dgm:cxn modelId="{B01AFB04-540A-48AD-9F32-F28CB31E4327}" type="presParOf" srcId="{562D38EF-C6B0-44D3-BD4C-27AFCC481052}" destId="{48AC08CC-A3A1-4D79-80C2-78180B12905C}" srcOrd="0" destOrd="0" presId="urn:microsoft.com/office/officeart/2005/8/layout/hierarchy1"/>
    <dgm:cxn modelId="{65C944AA-03E5-4880-B46D-50DAF63B72B7}" type="presParOf" srcId="{48AC08CC-A3A1-4D79-80C2-78180B12905C}" destId="{E6639275-86A0-45D5-B4DB-A631A53D06E1}" srcOrd="0" destOrd="0" presId="urn:microsoft.com/office/officeart/2005/8/layout/hierarchy1"/>
    <dgm:cxn modelId="{1409D242-DF81-42C2-9437-20576C793738}" type="presParOf" srcId="{48AC08CC-A3A1-4D79-80C2-78180B12905C}" destId="{9BFACEBE-318A-41A2-835D-EF2B701372A1}" srcOrd="1" destOrd="0" presId="urn:microsoft.com/office/officeart/2005/8/layout/hierarchy1"/>
    <dgm:cxn modelId="{2CFF64EA-A7B1-47C3-8A3E-A141DB7E204D}" type="presParOf" srcId="{562D38EF-C6B0-44D3-BD4C-27AFCC481052}" destId="{DAE61168-69E8-46DF-9905-77A4F102B5FC}" srcOrd="1" destOrd="0" presId="urn:microsoft.com/office/officeart/2005/8/layout/hierarchy1"/>
    <dgm:cxn modelId="{D93FA95B-16C2-47D4-8AC1-DE21160A263D}" type="presParOf" srcId="{FC4B8157-D1CD-43BA-BA57-604785CC2188}" destId="{F290F9B4-1B53-4CF6-93BD-F5DA47BE44BF}" srcOrd="4" destOrd="0" presId="urn:microsoft.com/office/officeart/2005/8/layout/hierarchy1"/>
    <dgm:cxn modelId="{4E26C0FF-A14C-4566-A32D-B9ACA5514F97}" type="presParOf" srcId="{FC4B8157-D1CD-43BA-BA57-604785CC2188}" destId="{C7CF1504-D374-4EB7-808F-312B5548BB8B}" srcOrd="5" destOrd="0" presId="urn:microsoft.com/office/officeart/2005/8/layout/hierarchy1"/>
    <dgm:cxn modelId="{EC2CC94E-5A78-41B6-9D26-753AEB7DBF52}" type="presParOf" srcId="{C7CF1504-D374-4EB7-808F-312B5548BB8B}" destId="{50A4A736-C5A9-4AA9-A1D5-D61E69A01522}" srcOrd="0" destOrd="0" presId="urn:microsoft.com/office/officeart/2005/8/layout/hierarchy1"/>
    <dgm:cxn modelId="{57B14B10-A23B-4DF6-BADB-43C53B2C7DEC}" type="presParOf" srcId="{50A4A736-C5A9-4AA9-A1D5-D61E69A01522}" destId="{011C30F4-ED75-4DAD-8982-08E127AAE762}" srcOrd="0" destOrd="0" presId="urn:microsoft.com/office/officeart/2005/8/layout/hierarchy1"/>
    <dgm:cxn modelId="{319949D5-BA7C-41EE-B9FA-2AD1E8CDC30E}" type="presParOf" srcId="{50A4A736-C5A9-4AA9-A1D5-D61E69A01522}" destId="{9752BC57-0AC6-4470-B53A-3034456B62FB}" srcOrd="1" destOrd="0" presId="urn:microsoft.com/office/officeart/2005/8/layout/hierarchy1"/>
    <dgm:cxn modelId="{0D24B2A1-9F0A-43A4-94C7-BB7ABFF23630}" type="presParOf" srcId="{C7CF1504-D374-4EB7-808F-312B5548BB8B}" destId="{D5E93657-424F-4BCD-9181-DBCB382E3EE6}" srcOrd="1" destOrd="0" presId="urn:microsoft.com/office/officeart/2005/8/layout/hierarchy1"/>
    <dgm:cxn modelId="{294C41BE-36BB-43C7-A9B5-99D0DC337B23}" type="presParOf" srcId="{FC4B8157-D1CD-43BA-BA57-604785CC2188}" destId="{075831CD-8B5B-44B5-8026-56A545116363}" srcOrd="6" destOrd="0" presId="urn:microsoft.com/office/officeart/2005/8/layout/hierarchy1"/>
    <dgm:cxn modelId="{92E1DBF4-8A86-4064-8EEA-CF925B06BA56}" type="presParOf" srcId="{FC4B8157-D1CD-43BA-BA57-604785CC2188}" destId="{806C17BD-B174-454C-AD04-A72A1FC198B5}" srcOrd="7" destOrd="0" presId="urn:microsoft.com/office/officeart/2005/8/layout/hierarchy1"/>
    <dgm:cxn modelId="{4AE47117-AB92-4DE3-812E-86A39D94756A}" type="presParOf" srcId="{806C17BD-B174-454C-AD04-A72A1FC198B5}" destId="{F491BC75-925E-4D0F-8BE3-C6EC659C7691}" srcOrd="0" destOrd="0" presId="urn:microsoft.com/office/officeart/2005/8/layout/hierarchy1"/>
    <dgm:cxn modelId="{8BD24045-718A-47C3-B179-50A075E62ECD}" type="presParOf" srcId="{F491BC75-925E-4D0F-8BE3-C6EC659C7691}" destId="{00D2226F-E727-431C-80F7-7B8B9EDD10DB}" srcOrd="0" destOrd="0" presId="urn:microsoft.com/office/officeart/2005/8/layout/hierarchy1"/>
    <dgm:cxn modelId="{D498C2BB-3022-4FCD-BE48-8EE245719EE9}" type="presParOf" srcId="{F491BC75-925E-4D0F-8BE3-C6EC659C7691}" destId="{F020ABCF-6531-4910-A1DA-4F32AA740CCA}" srcOrd="1" destOrd="0" presId="urn:microsoft.com/office/officeart/2005/8/layout/hierarchy1"/>
    <dgm:cxn modelId="{529110BB-F3F2-4170-9A4B-96FE449AFC4D}" type="presParOf" srcId="{806C17BD-B174-454C-AD04-A72A1FC198B5}" destId="{CAD9DDF1-F047-4D1A-B65B-A519CAFEB3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B33B5D-AA33-FA49-9C59-A86884FC63A4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9A3220B0-6E58-964D-B0B8-BE670AA2EFAB}">
      <dgm:prSet phldrT="[Text]"/>
      <dgm:spPr/>
      <dgm:t>
        <a:bodyPr/>
        <a:lstStyle/>
        <a:p>
          <a:r>
            <a:rPr lang="en-US"/>
            <a:t>Models Implemented</a:t>
          </a:r>
        </a:p>
      </dgm:t>
    </dgm:pt>
    <dgm:pt modelId="{5340B69C-670B-884F-8A53-B9EF485FBBC3}" type="parTrans" cxnId="{8D215D55-6DEA-DB48-A4EC-D2DD9A8F9E99}">
      <dgm:prSet/>
      <dgm:spPr/>
      <dgm:t>
        <a:bodyPr/>
        <a:lstStyle/>
        <a:p>
          <a:endParaRPr lang="en-US"/>
        </a:p>
      </dgm:t>
    </dgm:pt>
    <dgm:pt modelId="{D072B99C-2B97-A64F-9976-6E0759ED5F19}" type="sibTrans" cxnId="{8D215D55-6DEA-DB48-A4EC-D2DD9A8F9E99}">
      <dgm:prSet/>
      <dgm:spPr/>
      <dgm:t>
        <a:bodyPr/>
        <a:lstStyle/>
        <a:p>
          <a:endParaRPr lang="en-US"/>
        </a:p>
      </dgm:t>
    </dgm:pt>
    <dgm:pt modelId="{3365F4A4-FC83-C347-AA54-7D4FDE1518DE}" type="pres">
      <dgm:prSet presAssocID="{0BB33B5D-AA33-FA49-9C59-A86884FC63A4}" presName="Name0" presStyleCnt="0">
        <dgm:presLayoutVars>
          <dgm:dir/>
          <dgm:animLvl val="lvl"/>
          <dgm:resizeHandles val="exact"/>
        </dgm:presLayoutVars>
      </dgm:prSet>
      <dgm:spPr/>
    </dgm:pt>
    <dgm:pt modelId="{204EFCF4-8344-2444-AD36-56505B4D76C9}" type="pres">
      <dgm:prSet presAssocID="{0BB33B5D-AA33-FA49-9C59-A86884FC63A4}" presName="dummy" presStyleCnt="0"/>
      <dgm:spPr/>
    </dgm:pt>
    <dgm:pt modelId="{08BAEE4E-A654-1E4D-A76D-4FB12A4215FD}" type="pres">
      <dgm:prSet presAssocID="{0BB33B5D-AA33-FA49-9C59-A86884FC63A4}" presName="linH" presStyleCnt="0"/>
      <dgm:spPr/>
    </dgm:pt>
    <dgm:pt modelId="{61719ED5-573D-454E-9180-4E324EE3EA60}" type="pres">
      <dgm:prSet presAssocID="{0BB33B5D-AA33-FA49-9C59-A86884FC63A4}" presName="padding1" presStyleCnt="0"/>
      <dgm:spPr/>
    </dgm:pt>
    <dgm:pt modelId="{511DA396-8F8B-A241-979A-66F1CB8AEE79}" type="pres">
      <dgm:prSet presAssocID="{9A3220B0-6E58-964D-B0B8-BE670AA2EFAB}" presName="linV" presStyleCnt="0"/>
      <dgm:spPr/>
    </dgm:pt>
    <dgm:pt modelId="{5E872C18-FE79-1740-BAE2-F9FFF242E356}" type="pres">
      <dgm:prSet presAssocID="{9A3220B0-6E58-964D-B0B8-BE670AA2EFAB}" presName="spVertical1" presStyleCnt="0"/>
      <dgm:spPr/>
    </dgm:pt>
    <dgm:pt modelId="{57E31D44-692A-464E-8145-0B5AD4B2F8D1}" type="pres">
      <dgm:prSet presAssocID="{9A3220B0-6E58-964D-B0B8-BE670AA2EFAB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E6FBD82-09E1-A54D-8B6F-2831790E928F}" type="pres">
      <dgm:prSet presAssocID="{9A3220B0-6E58-964D-B0B8-BE670AA2EFAB}" presName="spVertical2" presStyleCnt="0"/>
      <dgm:spPr/>
    </dgm:pt>
    <dgm:pt modelId="{B10679D0-D2DD-B442-B3B2-22DEA0606EF8}" type="pres">
      <dgm:prSet presAssocID="{9A3220B0-6E58-964D-B0B8-BE670AA2EFAB}" presName="spVertical3" presStyleCnt="0"/>
      <dgm:spPr/>
    </dgm:pt>
    <dgm:pt modelId="{98716C92-BA20-5B48-890B-8FCADA5C7ED5}" type="pres">
      <dgm:prSet presAssocID="{0BB33B5D-AA33-FA49-9C59-A86884FC63A4}" presName="padding2" presStyleCnt="0"/>
      <dgm:spPr/>
    </dgm:pt>
    <dgm:pt modelId="{BB2499B9-D2B5-C444-A10D-BD7211017AAB}" type="pres">
      <dgm:prSet presAssocID="{0BB33B5D-AA33-FA49-9C59-A86884FC63A4}" presName="negArrow" presStyleCnt="0"/>
      <dgm:spPr/>
    </dgm:pt>
    <dgm:pt modelId="{25BBDB43-F1EA-C74F-ABD9-651ACCD6D11A}" type="pres">
      <dgm:prSet presAssocID="{0BB33B5D-AA33-FA49-9C59-A86884FC63A4}" presName="backgroundArrow" presStyleLbl="node1" presStyleIdx="0" presStyleCnt="1" custLinFactY="84486" custLinFactNeighborX="-11419" custLinFactNeighborY="100000"/>
      <dgm:spPr/>
    </dgm:pt>
  </dgm:ptLst>
  <dgm:cxnLst>
    <dgm:cxn modelId="{F80D620F-4C52-854A-8748-A42F9F9CC1FB}" type="presOf" srcId="{0BB33B5D-AA33-FA49-9C59-A86884FC63A4}" destId="{3365F4A4-FC83-C347-AA54-7D4FDE1518DE}" srcOrd="0" destOrd="0" presId="urn:microsoft.com/office/officeart/2005/8/layout/hProcess3"/>
    <dgm:cxn modelId="{8D215D55-6DEA-DB48-A4EC-D2DD9A8F9E99}" srcId="{0BB33B5D-AA33-FA49-9C59-A86884FC63A4}" destId="{9A3220B0-6E58-964D-B0B8-BE670AA2EFAB}" srcOrd="0" destOrd="0" parTransId="{5340B69C-670B-884F-8A53-B9EF485FBBC3}" sibTransId="{D072B99C-2B97-A64F-9976-6E0759ED5F19}"/>
    <dgm:cxn modelId="{65EB23F5-83C6-7A47-A165-1422C2778CEE}" type="presOf" srcId="{9A3220B0-6E58-964D-B0B8-BE670AA2EFAB}" destId="{57E31D44-692A-464E-8145-0B5AD4B2F8D1}" srcOrd="0" destOrd="0" presId="urn:microsoft.com/office/officeart/2005/8/layout/hProcess3"/>
    <dgm:cxn modelId="{185A0FA5-2006-084A-9176-ECC00784B80F}" type="presParOf" srcId="{3365F4A4-FC83-C347-AA54-7D4FDE1518DE}" destId="{204EFCF4-8344-2444-AD36-56505B4D76C9}" srcOrd="0" destOrd="0" presId="urn:microsoft.com/office/officeart/2005/8/layout/hProcess3"/>
    <dgm:cxn modelId="{CB8933E9-4417-A648-B3AE-EEF40F52952A}" type="presParOf" srcId="{3365F4A4-FC83-C347-AA54-7D4FDE1518DE}" destId="{08BAEE4E-A654-1E4D-A76D-4FB12A4215FD}" srcOrd="1" destOrd="0" presId="urn:microsoft.com/office/officeart/2005/8/layout/hProcess3"/>
    <dgm:cxn modelId="{FD4ECA8D-5D90-C74D-A5E5-D2C4213EDC92}" type="presParOf" srcId="{08BAEE4E-A654-1E4D-A76D-4FB12A4215FD}" destId="{61719ED5-573D-454E-9180-4E324EE3EA60}" srcOrd="0" destOrd="0" presId="urn:microsoft.com/office/officeart/2005/8/layout/hProcess3"/>
    <dgm:cxn modelId="{235A48C0-570C-5040-9810-701ED0C42E3F}" type="presParOf" srcId="{08BAEE4E-A654-1E4D-A76D-4FB12A4215FD}" destId="{511DA396-8F8B-A241-979A-66F1CB8AEE79}" srcOrd="1" destOrd="0" presId="urn:microsoft.com/office/officeart/2005/8/layout/hProcess3"/>
    <dgm:cxn modelId="{116ACF62-EF1D-3744-8E3D-884959F9C764}" type="presParOf" srcId="{511DA396-8F8B-A241-979A-66F1CB8AEE79}" destId="{5E872C18-FE79-1740-BAE2-F9FFF242E356}" srcOrd="0" destOrd="0" presId="urn:microsoft.com/office/officeart/2005/8/layout/hProcess3"/>
    <dgm:cxn modelId="{2E09EFE1-EC9D-6F42-9BA5-F7DCBE39211E}" type="presParOf" srcId="{511DA396-8F8B-A241-979A-66F1CB8AEE79}" destId="{57E31D44-692A-464E-8145-0B5AD4B2F8D1}" srcOrd="1" destOrd="0" presId="urn:microsoft.com/office/officeart/2005/8/layout/hProcess3"/>
    <dgm:cxn modelId="{6F1781F1-6EAC-9048-AA44-5B597DA44698}" type="presParOf" srcId="{511DA396-8F8B-A241-979A-66F1CB8AEE79}" destId="{1E6FBD82-09E1-A54D-8B6F-2831790E928F}" srcOrd="2" destOrd="0" presId="urn:microsoft.com/office/officeart/2005/8/layout/hProcess3"/>
    <dgm:cxn modelId="{F38CA443-4124-D741-91C4-3FAC8E8715BD}" type="presParOf" srcId="{511DA396-8F8B-A241-979A-66F1CB8AEE79}" destId="{B10679D0-D2DD-B442-B3B2-22DEA0606EF8}" srcOrd="3" destOrd="0" presId="urn:microsoft.com/office/officeart/2005/8/layout/hProcess3"/>
    <dgm:cxn modelId="{FB4ED30D-508E-914B-8A4D-76F56E75A288}" type="presParOf" srcId="{08BAEE4E-A654-1E4D-A76D-4FB12A4215FD}" destId="{98716C92-BA20-5B48-890B-8FCADA5C7ED5}" srcOrd="2" destOrd="0" presId="urn:microsoft.com/office/officeart/2005/8/layout/hProcess3"/>
    <dgm:cxn modelId="{A3418108-642E-414D-8FF0-E390182FA329}" type="presParOf" srcId="{08BAEE4E-A654-1E4D-A76D-4FB12A4215FD}" destId="{BB2499B9-D2B5-C444-A10D-BD7211017AAB}" srcOrd="3" destOrd="0" presId="urn:microsoft.com/office/officeart/2005/8/layout/hProcess3"/>
    <dgm:cxn modelId="{AEDF3E72-38C8-7E44-8C02-9497B5A5F98C}" type="presParOf" srcId="{08BAEE4E-A654-1E4D-A76D-4FB12A4215FD}" destId="{25BBDB43-F1EA-C74F-ABD9-651ACCD6D11A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C91810-3FA2-9C4E-8E95-7D0A26227C4A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B2716EE-8030-1C40-A5CC-1345D508A14B}">
      <dgm:prSet phldrT="[Text]"/>
      <dgm:spPr/>
      <dgm:t>
        <a:bodyPr/>
        <a:lstStyle/>
        <a:p>
          <a:pPr rtl="0">
            <a:buFont typeface="+mj-lt"/>
            <a:buAutoNum type="arabicPeriod"/>
          </a:pPr>
          <a:r>
            <a:rPr lang="en-US" b="0" i="0">
              <a:effectLst/>
              <a:latin typeface="Söhne"/>
            </a:rPr>
            <a:t>Random</a:t>
          </a:r>
          <a:r>
            <a:rPr lang="en-US">
              <a:latin typeface="Söhne"/>
            </a:rPr>
            <a:t> Forest:</a:t>
          </a:r>
          <a:endParaRPr lang="en-US"/>
        </a:p>
      </dgm:t>
    </dgm:pt>
    <dgm:pt modelId="{27EAA1C6-5DDF-0943-9EAB-535DA2D96CD5}" type="parTrans" cxnId="{AF2B3585-ECDC-9F44-A7DD-230D57944870}">
      <dgm:prSet/>
      <dgm:spPr/>
      <dgm:t>
        <a:bodyPr/>
        <a:lstStyle/>
        <a:p>
          <a:endParaRPr lang="en-US"/>
        </a:p>
      </dgm:t>
    </dgm:pt>
    <dgm:pt modelId="{FE2F572C-1C2F-D74D-BCA4-9F4532E5D99F}" type="sibTrans" cxnId="{AF2B3585-ECDC-9F44-A7DD-230D57944870}">
      <dgm:prSet/>
      <dgm:spPr/>
      <dgm:t>
        <a:bodyPr/>
        <a:lstStyle/>
        <a:p>
          <a:endParaRPr lang="en-US"/>
        </a:p>
      </dgm:t>
    </dgm:pt>
    <dgm:pt modelId="{32DE1641-A74F-2748-9ED8-8898086999BE}">
      <dgm:prSet/>
      <dgm:spPr/>
      <dgm:t>
        <a:bodyPr/>
        <a:lstStyle/>
        <a:p>
          <a:pPr rtl="0"/>
          <a:r>
            <a:rPr lang="en-US" b="0" i="0">
              <a:effectLst/>
            </a:rPr>
            <a:t>Valid: Misclassification rate: 0.36667</a:t>
          </a:r>
          <a:endParaRPr lang="en-US" b="0" i="0">
            <a:effectLst/>
            <a:latin typeface="Söhne"/>
          </a:endParaRPr>
        </a:p>
      </dgm:t>
    </dgm:pt>
    <dgm:pt modelId="{A2C101A9-2666-784F-AF72-B6BDCDACEE5A}" type="parTrans" cxnId="{A4A1C611-4301-4047-9A03-AAC3E1672FE5}">
      <dgm:prSet/>
      <dgm:spPr/>
      <dgm:t>
        <a:bodyPr/>
        <a:lstStyle/>
        <a:p>
          <a:endParaRPr lang="en-US"/>
        </a:p>
      </dgm:t>
    </dgm:pt>
    <dgm:pt modelId="{D78343D7-2FC6-084C-A8BF-674B8E931128}" type="sibTrans" cxnId="{A4A1C611-4301-4047-9A03-AAC3E1672FE5}">
      <dgm:prSet/>
      <dgm:spPr/>
      <dgm:t>
        <a:bodyPr/>
        <a:lstStyle/>
        <a:p>
          <a:endParaRPr lang="en-US"/>
        </a:p>
      </dgm:t>
    </dgm:pt>
    <dgm:pt modelId="{AC3542F7-A43E-A745-96FB-2F1E7112FE45}">
      <dgm:prSet/>
      <dgm:spPr/>
      <dgm:t>
        <a:bodyPr/>
        <a:lstStyle/>
        <a:p>
          <a:pPr rtl="0"/>
          <a:r>
            <a:rPr lang="en-US" b="0" i="0">
              <a:effectLst/>
              <a:latin typeface="Söhne"/>
            </a:rPr>
            <a:t>Decision Tree: </a:t>
          </a:r>
          <a:endParaRPr lang="en-US" b="0" i="0">
            <a:effectLst/>
            <a:latin typeface="Aptos Display"/>
          </a:endParaRPr>
        </a:p>
      </dgm:t>
    </dgm:pt>
    <dgm:pt modelId="{40954F56-7A8C-9043-A52A-033D49B4F60A}" type="parTrans" cxnId="{FB578988-A48B-8C47-B9F8-6331EBF93893}">
      <dgm:prSet/>
      <dgm:spPr/>
      <dgm:t>
        <a:bodyPr/>
        <a:lstStyle/>
        <a:p>
          <a:endParaRPr lang="en-US"/>
        </a:p>
      </dgm:t>
    </dgm:pt>
    <dgm:pt modelId="{0EF14AC5-9E95-F04A-A2BB-0107A7DB54BA}" type="sibTrans" cxnId="{FB578988-A48B-8C47-B9F8-6331EBF93893}">
      <dgm:prSet/>
      <dgm:spPr/>
      <dgm:t>
        <a:bodyPr/>
        <a:lstStyle/>
        <a:p>
          <a:endParaRPr lang="en-US"/>
        </a:p>
      </dgm:t>
    </dgm:pt>
    <dgm:pt modelId="{A3A15C7B-2AC1-9A42-93E8-6B1DFDE5CA4D}">
      <dgm:prSet phldr="0"/>
      <dgm:spPr/>
      <dgm:t>
        <a:bodyPr/>
        <a:lstStyle/>
        <a:p>
          <a:pPr rtl="0"/>
          <a:r>
            <a:rPr lang="en-US" b="0" i="0">
              <a:effectLst/>
            </a:rPr>
            <a:t>Valid: Misclassification rate: 0.34167</a:t>
          </a:r>
          <a:endParaRPr lang="en-US" b="0" i="0">
            <a:effectLst/>
            <a:latin typeface="Söhne"/>
          </a:endParaRPr>
        </a:p>
      </dgm:t>
    </dgm:pt>
    <dgm:pt modelId="{F55B924B-4008-D84D-A39F-6BFE3F2B1EC7}" type="parTrans" cxnId="{488A2A80-BAE1-F749-8B75-AE5123FD9B29}">
      <dgm:prSet/>
      <dgm:spPr/>
      <dgm:t>
        <a:bodyPr/>
        <a:lstStyle/>
        <a:p>
          <a:endParaRPr lang="en-US"/>
        </a:p>
      </dgm:t>
    </dgm:pt>
    <dgm:pt modelId="{936F4287-E3B4-2F40-8817-EBD1B25AA1B4}" type="sibTrans" cxnId="{488A2A80-BAE1-F749-8B75-AE5123FD9B29}">
      <dgm:prSet/>
      <dgm:spPr/>
      <dgm:t>
        <a:bodyPr/>
        <a:lstStyle/>
        <a:p>
          <a:endParaRPr lang="en-US"/>
        </a:p>
      </dgm:t>
    </dgm:pt>
    <dgm:pt modelId="{33859908-2A1B-FA4B-A53E-41437E3AA05C}">
      <dgm:prSet/>
      <dgm:spPr/>
      <dgm:t>
        <a:bodyPr/>
        <a:lstStyle/>
        <a:p>
          <a:pPr rtl="0"/>
          <a:r>
            <a:rPr lang="en-US" b="0" i="0">
              <a:effectLst/>
              <a:latin typeface="Söhne"/>
            </a:rPr>
            <a:t>Logistic Regression:</a:t>
          </a:r>
        </a:p>
      </dgm:t>
    </dgm:pt>
    <dgm:pt modelId="{21984323-76CB-D742-A68B-73534FE3A660}" type="parTrans" cxnId="{D057B9B1-B744-E648-8F4C-EA338D25E3C8}">
      <dgm:prSet/>
      <dgm:spPr/>
      <dgm:t>
        <a:bodyPr/>
        <a:lstStyle/>
        <a:p>
          <a:endParaRPr lang="en-US"/>
        </a:p>
      </dgm:t>
    </dgm:pt>
    <dgm:pt modelId="{9EFB29D2-C0D9-8D4F-B2CB-0F0A579F6696}" type="sibTrans" cxnId="{D057B9B1-B744-E648-8F4C-EA338D25E3C8}">
      <dgm:prSet/>
      <dgm:spPr/>
      <dgm:t>
        <a:bodyPr/>
        <a:lstStyle/>
        <a:p>
          <a:endParaRPr lang="en-US"/>
        </a:p>
      </dgm:t>
    </dgm:pt>
    <dgm:pt modelId="{6D1D3974-8601-AE4D-811A-8891251B2222}">
      <dgm:prSet/>
      <dgm:spPr/>
      <dgm:t>
        <a:bodyPr/>
        <a:lstStyle/>
        <a:p>
          <a:pPr rtl="0"/>
          <a:r>
            <a:rPr lang="en-US">
              <a:latin typeface="Aptos Display" panose="02110004020202020204"/>
              <a:ea typeface="+mn-lt"/>
              <a:cs typeface="+mn-lt"/>
            </a:rPr>
            <a:t>Valid: Misclassification </a:t>
          </a:r>
          <a:r>
            <a:rPr lang="en-US">
              <a:ea typeface="+mn-lt"/>
              <a:cs typeface="+mn-lt"/>
            </a:rPr>
            <a:t>rate</a:t>
          </a:r>
          <a:r>
            <a:rPr lang="en-US" b="0" i="0">
              <a:effectLst/>
              <a:latin typeface="Aptos Display"/>
              <a:ea typeface="+mn-lt"/>
              <a:cs typeface="+mn-lt"/>
            </a:rPr>
            <a:t>: </a:t>
          </a:r>
          <a:r>
            <a:rPr lang="en-US" b="0" i="0">
              <a:effectLst/>
            </a:rPr>
            <a:t>0.33333</a:t>
          </a:r>
          <a:endParaRPr lang="en-US" b="0" i="0">
            <a:effectLst/>
            <a:latin typeface="Söhne"/>
          </a:endParaRPr>
        </a:p>
      </dgm:t>
    </dgm:pt>
    <dgm:pt modelId="{F4FF6AB7-5E91-E244-83DF-9A34B66F151C}" type="parTrans" cxnId="{8C17D55A-3FE6-434E-AE87-BDFED1E5BA91}">
      <dgm:prSet/>
      <dgm:spPr/>
      <dgm:t>
        <a:bodyPr/>
        <a:lstStyle/>
        <a:p>
          <a:endParaRPr lang="en-US"/>
        </a:p>
      </dgm:t>
    </dgm:pt>
    <dgm:pt modelId="{C744022C-55C5-0F43-8731-0B4251A24CC3}" type="sibTrans" cxnId="{8C17D55A-3FE6-434E-AE87-BDFED1E5BA91}">
      <dgm:prSet/>
      <dgm:spPr/>
      <dgm:t>
        <a:bodyPr/>
        <a:lstStyle/>
        <a:p>
          <a:endParaRPr lang="en-US"/>
        </a:p>
      </dgm:t>
    </dgm:pt>
    <dgm:pt modelId="{10FF53CD-F90A-8D46-8A1C-F379D93EE4B5}">
      <dgm:prSet phldr="0"/>
      <dgm:spPr/>
      <dgm:t>
        <a:bodyPr/>
        <a:lstStyle/>
        <a:p>
          <a:pPr rtl="0"/>
          <a:r>
            <a:rPr lang="en-US" b="0" i="0">
              <a:effectLst/>
              <a:latin typeface="Söhne"/>
            </a:rPr>
            <a:t>Train : Misclassification rate: </a:t>
          </a:r>
          <a:r>
            <a:rPr lang="en-US" b="0" i="0">
              <a:effectLst/>
            </a:rPr>
            <a:t>0.30169</a:t>
          </a:r>
        </a:p>
      </dgm:t>
    </dgm:pt>
    <dgm:pt modelId="{13DBF996-53D9-8E4C-A651-0A33A308BB5D}" type="parTrans" cxnId="{7BBB7EE7-7CD9-BB4D-BDFA-FBC76E463B5B}">
      <dgm:prSet/>
      <dgm:spPr/>
      <dgm:t>
        <a:bodyPr/>
        <a:lstStyle/>
        <a:p>
          <a:endParaRPr lang="en-US"/>
        </a:p>
      </dgm:t>
    </dgm:pt>
    <dgm:pt modelId="{0E79B81C-0CE5-5645-B958-397A0E779C91}" type="sibTrans" cxnId="{7BBB7EE7-7CD9-BB4D-BDFA-FBC76E463B5B}">
      <dgm:prSet/>
      <dgm:spPr/>
      <dgm:t>
        <a:bodyPr/>
        <a:lstStyle/>
        <a:p>
          <a:endParaRPr lang="en-US"/>
        </a:p>
      </dgm:t>
    </dgm:pt>
    <dgm:pt modelId="{65BB9F27-EA22-414B-8B30-9D2710EF99A1}">
      <dgm:prSet phldr="0"/>
      <dgm:spPr/>
      <dgm:t>
        <a:bodyPr/>
        <a:lstStyle/>
        <a:p>
          <a:pPr rtl="0"/>
          <a:r>
            <a:rPr lang="en-US" b="0" i="0">
              <a:effectLst/>
            </a:rPr>
            <a:t>Train : Misclassification rate: 0.28903</a:t>
          </a:r>
        </a:p>
      </dgm:t>
    </dgm:pt>
    <dgm:pt modelId="{953D78F4-FDFB-4598-83ED-DF534B02CBF3}" type="parTrans" cxnId="{5DBAFE74-86F3-48FD-9924-47888F6C7490}">
      <dgm:prSet/>
      <dgm:spPr/>
      <dgm:t>
        <a:bodyPr/>
        <a:lstStyle/>
        <a:p>
          <a:endParaRPr lang="en-US"/>
        </a:p>
      </dgm:t>
    </dgm:pt>
    <dgm:pt modelId="{2F765558-95A4-4CAE-8E8D-0D258B518C26}" type="sibTrans" cxnId="{5DBAFE74-86F3-48FD-9924-47888F6C7490}">
      <dgm:prSet/>
      <dgm:spPr/>
      <dgm:t>
        <a:bodyPr/>
        <a:lstStyle/>
        <a:p>
          <a:endParaRPr lang="en-US"/>
        </a:p>
      </dgm:t>
    </dgm:pt>
    <dgm:pt modelId="{7487E00A-4B1A-4B4F-B551-C985801D9746}">
      <dgm:prSet phldr="0"/>
      <dgm:spPr/>
      <dgm:t>
        <a:bodyPr/>
        <a:lstStyle/>
        <a:p>
          <a:pPr rtl="0"/>
          <a:r>
            <a:rPr lang="en-US" b="0" i="0">
              <a:effectLst/>
              <a:latin typeface="Aptos Display"/>
            </a:rPr>
            <a:t>Train</a:t>
          </a:r>
          <a:r>
            <a:rPr lang="en-US" b="0" i="0">
              <a:effectLst/>
            </a:rPr>
            <a:t>: Misclassification rate: 0.07806</a:t>
          </a:r>
        </a:p>
      </dgm:t>
    </dgm:pt>
    <dgm:pt modelId="{84F9BF3E-DD54-4F43-B4C5-75EE5046E39E}" type="parTrans" cxnId="{6BD6D0D1-0E7C-4224-94BE-758ED3A6E1B4}">
      <dgm:prSet/>
      <dgm:spPr/>
      <dgm:t>
        <a:bodyPr/>
        <a:lstStyle/>
        <a:p>
          <a:endParaRPr lang="en-US"/>
        </a:p>
      </dgm:t>
    </dgm:pt>
    <dgm:pt modelId="{FCDD708A-0F9F-44BE-B85F-6A426C89F885}" type="sibTrans" cxnId="{6BD6D0D1-0E7C-4224-94BE-758ED3A6E1B4}">
      <dgm:prSet/>
      <dgm:spPr/>
      <dgm:t>
        <a:bodyPr/>
        <a:lstStyle/>
        <a:p>
          <a:endParaRPr lang="en-US"/>
        </a:p>
      </dgm:t>
    </dgm:pt>
    <dgm:pt modelId="{77BC6178-16CC-40EA-8FB1-E98517E407B2}" type="pres">
      <dgm:prSet presAssocID="{1DC91810-3FA2-9C4E-8E95-7D0A26227C4A}" presName="Name0" presStyleCnt="0">
        <dgm:presLayoutVars>
          <dgm:dir/>
          <dgm:animLvl val="lvl"/>
          <dgm:resizeHandles val="exact"/>
        </dgm:presLayoutVars>
      </dgm:prSet>
      <dgm:spPr/>
    </dgm:pt>
    <dgm:pt modelId="{481A225D-C002-478B-8D4A-8F340A92EE72}" type="pres">
      <dgm:prSet presAssocID="{33859908-2A1B-FA4B-A53E-41437E3AA05C}" presName="composite" presStyleCnt="0"/>
      <dgm:spPr/>
    </dgm:pt>
    <dgm:pt modelId="{464EE958-02FB-48EE-978E-6CB00B8AB52D}" type="pres">
      <dgm:prSet presAssocID="{33859908-2A1B-FA4B-A53E-41437E3AA05C}" presName="parTx" presStyleLbl="alignNode1" presStyleIdx="0" presStyleCnt="3">
        <dgm:presLayoutVars>
          <dgm:chMax val="0"/>
          <dgm:chPref val="0"/>
        </dgm:presLayoutVars>
      </dgm:prSet>
      <dgm:spPr/>
    </dgm:pt>
    <dgm:pt modelId="{E36346B0-311E-49BB-BEB5-490548075112}" type="pres">
      <dgm:prSet presAssocID="{33859908-2A1B-FA4B-A53E-41437E3AA05C}" presName="desTx" presStyleLbl="alignAccFollowNode1" presStyleIdx="0" presStyleCnt="3">
        <dgm:presLayoutVars/>
      </dgm:prSet>
      <dgm:spPr/>
    </dgm:pt>
    <dgm:pt modelId="{ABB63E24-6ED5-4028-9D4B-C4A1448347BE}" type="pres">
      <dgm:prSet presAssocID="{9EFB29D2-C0D9-8D4F-B2CB-0F0A579F6696}" presName="space" presStyleCnt="0"/>
      <dgm:spPr/>
    </dgm:pt>
    <dgm:pt modelId="{BA39058E-CE3C-4390-9A7C-5E24B367FDD3}" type="pres">
      <dgm:prSet presAssocID="{AC3542F7-A43E-A745-96FB-2F1E7112FE45}" presName="composite" presStyleCnt="0"/>
      <dgm:spPr/>
    </dgm:pt>
    <dgm:pt modelId="{2F0EF064-4141-448C-AE3F-6F2E1B5FFC5E}" type="pres">
      <dgm:prSet presAssocID="{AC3542F7-A43E-A745-96FB-2F1E7112FE45}" presName="parTx" presStyleLbl="alignNode1" presStyleIdx="1" presStyleCnt="3">
        <dgm:presLayoutVars>
          <dgm:chMax val="0"/>
          <dgm:chPref val="0"/>
        </dgm:presLayoutVars>
      </dgm:prSet>
      <dgm:spPr/>
    </dgm:pt>
    <dgm:pt modelId="{D5D29573-E41D-488A-9D92-35E353749371}" type="pres">
      <dgm:prSet presAssocID="{AC3542F7-A43E-A745-96FB-2F1E7112FE45}" presName="desTx" presStyleLbl="alignAccFollowNode1" presStyleIdx="1" presStyleCnt="3">
        <dgm:presLayoutVars/>
      </dgm:prSet>
      <dgm:spPr/>
    </dgm:pt>
    <dgm:pt modelId="{C7054562-E595-4D56-90EA-6BA6F210465F}" type="pres">
      <dgm:prSet presAssocID="{0EF14AC5-9E95-F04A-A2BB-0107A7DB54BA}" presName="space" presStyleCnt="0"/>
      <dgm:spPr/>
    </dgm:pt>
    <dgm:pt modelId="{E0959362-FD0B-4828-BAFD-53525CAA96C0}" type="pres">
      <dgm:prSet presAssocID="{4B2716EE-8030-1C40-A5CC-1345D508A14B}" presName="composite" presStyleCnt="0"/>
      <dgm:spPr/>
    </dgm:pt>
    <dgm:pt modelId="{E4B07EF8-349B-403A-B3BE-1F3846526B4C}" type="pres">
      <dgm:prSet presAssocID="{4B2716EE-8030-1C40-A5CC-1345D508A14B}" presName="parTx" presStyleLbl="alignNode1" presStyleIdx="2" presStyleCnt="3">
        <dgm:presLayoutVars>
          <dgm:chMax val="0"/>
          <dgm:chPref val="0"/>
        </dgm:presLayoutVars>
      </dgm:prSet>
      <dgm:spPr/>
    </dgm:pt>
    <dgm:pt modelId="{19A26B4A-67D9-461C-93D8-49D3F736CCA1}" type="pres">
      <dgm:prSet presAssocID="{4B2716EE-8030-1C40-A5CC-1345D508A14B}" presName="desTx" presStyleLbl="alignAccFollowNode1" presStyleIdx="2" presStyleCnt="3">
        <dgm:presLayoutVars/>
      </dgm:prSet>
      <dgm:spPr/>
    </dgm:pt>
  </dgm:ptLst>
  <dgm:cxnLst>
    <dgm:cxn modelId="{A4A1C611-4301-4047-9A03-AAC3E1672FE5}" srcId="{4B2716EE-8030-1C40-A5CC-1345D508A14B}" destId="{32DE1641-A74F-2748-9ED8-8898086999BE}" srcOrd="0" destOrd="0" parTransId="{A2C101A9-2666-784F-AF72-B6BDCDACEE5A}" sibTransId="{D78343D7-2FC6-084C-A8BF-674B8E931128}"/>
    <dgm:cxn modelId="{42BA632F-738C-4557-9DD3-F18C3F6EB67F}" type="presOf" srcId="{10FF53CD-F90A-8D46-8A1C-F379D93EE4B5}" destId="{E36346B0-311E-49BB-BEB5-490548075112}" srcOrd="0" destOrd="1" presId="urn:microsoft.com/office/officeart/2016/7/layout/ChevronBlockProcess"/>
    <dgm:cxn modelId="{A5E98E38-BDC1-4C3A-A0E7-952EB03941A9}" type="presOf" srcId="{A3A15C7B-2AC1-9A42-93E8-6B1DFDE5CA4D}" destId="{D5D29573-E41D-488A-9D92-35E353749371}" srcOrd="0" destOrd="0" presId="urn:microsoft.com/office/officeart/2016/7/layout/ChevronBlockProcess"/>
    <dgm:cxn modelId="{AE81F338-9677-4B24-A9C3-BC96C2385A78}" type="presOf" srcId="{33859908-2A1B-FA4B-A53E-41437E3AA05C}" destId="{464EE958-02FB-48EE-978E-6CB00B8AB52D}" srcOrd="0" destOrd="0" presId="urn:microsoft.com/office/officeart/2016/7/layout/ChevronBlockProcess"/>
    <dgm:cxn modelId="{64CFC73A-7A40-4462-B866-D205718660DC}" type="presOf" srcId="{6D1D3974-8601-AE4D-811A-8891251B2222}" destId="{E36346B0-311E-49BB-BEB5-490548075112}" srcOrd="0" destOrd="0" presId="urn:microsoft.com/office/officeart/2016/7/layout/ChevronBlockProcess"/>
    <dgm:cxn modelId="{0438516D-DA03-4F27-9F4B-1E370EEBD7CF}" type="presOf" srcId="{1DC91810-3FA2-9C4E-8E95-7D0A26227C4A}" destId="{77BC6178-16CC-40EA-8FB1-E98517E407B2}" srcOrd="0" destOrd="0" presId="urn:microsoft.com/office/officeart/2016/7/layout/ChevronBlockProcess"/>
    <dgm:cxn modelId="{5DBAFE74-86F3-48FD-9924-47888F6C7490}" srcId="{AC3542F7-A43E-A745-96FB-2F1E7112FE45}" destId="{65BB9F27-EA22-414B-8B30-9D2710EF99A1}" srcOrd="1" destOrd="0" parTransId="{953D78F4-FDFB-4598-83ED-DF534B02CBF3}" sibTransId="{2F765558-95A4-4CAE-8E8D-0D258B518C26}"/>
    <dgm:cxn modelId="{8C17D55A-3FE6-434E-AE87-BDFED1E5BA91}" srcId="{33859908-2A1B-FA4B-A53E-41437E3AA05C}" destId="{6D1D3974-8601-AE4D-811A-8891251B2222}" srcOrd="0" destOrd="0" parTransId="{F4FF6AB7-5E91-E244-83DF-9A34B66F151C}" sibTransId="{C744022C-55C5-0F43-8731-0B4251A24CC3}"/>
    <dgm:cxn modelId="{488A2A80-BAE1-F749-8B75-AE5123FD9B29}" srcId="{AC3542F7-A43E-A745-96FB-2F1E7112FE45}" destId="{A3A15C7B-2AC1-9A42-93E8-6B1DFDE5CA4D}" srcOrd="0" destOrd="0" parTransId="{F55B924B-4008-D84D-A39F-6BFE3F2B1EC7}" sibTransId="{936F4287-E3B4-2F40-8817-EBD1B25AA1B4}"/>
    <dgm:cxn modelId="{AF2B3585-ECDC-9F44-A7DD-230D57944870}" srcId="{1DC91810-3FA2-9C4E-8E95-7D0A26227C4A}" destId="{4B2716EE-8030-1C40-A5CC-1345D508A14B}" srcOrd="2" destOrd="0" parTransId="{27EAA1C6-5DDF-0943-9EAB-535DA2D96CD5}" sibTransId="{FE2F572C-1C2F-D74D-BCA4-9F4532E5D99F}"/>
    <dgm:cxn modelId="{FB578988-A48B-8C47-B9F8-6331EBF93893}" srcId="{1DC91810-3FA2-9C4E-8E95-7D0A26227C4A}" destId="{AC3542F7-A43E-A745-96FB-2F1E7112FE45}" srcOrd="1" destOrd="0" parTransId="{40954F56-7A8C-9043-A52A-033D49B4F60A}" sibTransId="{0EF14AC5-9E95-F04A-A2BB-0107A7DB54BA}"/>
    <dgm:cxn modelId="{A0CAC58E-F042-4703-A920-2FF9452627CD}" type="presOf" srcId="{4B2716EE-8030-1C40-A5CC-1345D508A14B}" destId="{E4B07EF8-349B-403A-B3BE-1F3846526B4C}" srcOrd="0" destOrd="0" presId="urn:microsoft.com/office/officeart/2016/7/layout/ChevronBlockProcess"/>
    <dgm:cxn modelId="{D057B9B1-B744-E648-8F4C-EA338D25E3C8}" srcId="{1DC91810-3FA2-9C4E-8E95-7D0A26227C4A}" destId="{33859908-2A1B-FA4B-A53E-41437E3AA05C}" srcOrd="0" destOrd="0" parTransId="{21984323-76CB-D742-A68B-73534FE3A660}" sibTransId="{9EFB29D2-C0D9-8D4F-B2CB-0F0A579F6696}"/>
    <dgm:cxn modelId="{4F70E8B3-6179-4E1A-BD0D-55F196A2F2D5}" type="presOf" srcId="{65BB9F27-EA22-414B-8B30-9D2710EF99A1}" destId="{D5D29573-E41D-488A-9D92-35E353749371}" srcOrd="0" destOrd="1" presId="urn:microsoft.com/office/officeart/2016/7/layout/ChevronBlockProcess"/>
    <dgm:cxn modelId="{438AD9BD-1790-4387-A2AA-0A3923ACC6C1}" type="presOf" srcId="{AC3542F7-A43E-A745-96FB-2F1E7112FE45}" destId="{2F0EF064-4141-448C-AE3F-6F2E1B5FFC5E}" srcOrd="0" destOrd="0" presId="urn:microsoft.com/office/officeart/2016/7/layout/ChevronBlockProcess"/>
    <dgm:cxn modelId="{0CB68CC1-2485-41E2-A338-D3797962D174}" type="presOf" srcId="{32DE1641-A74F-2748-9ED8-8898086999BE}" destId="{19A26B4A-67D9-461C-93D8-49D3F736CCA1}" srcOrd="0" destOrd="0" presId="urn:microsoft.com/office/officeart/2016/7/layout/ChevronBlockProcess"/>
    <dgm:cxn modelId="{6BD6D0D1-0E7C-4224-94BE-758ED3A6E1B4}" srcId="{4B2716EE-8030-1C40-A5CC-1345D508A14B}" destId="{7487E00A-4B1A-4B4F-B551-C985801D9746}" srcOrd="1" destOrd="0" parTransId="{84F9BF3E-DD54-4F43-B4C5-75EE5046E39E}" sibTransId="{FCDD708A-0F9F-44BE-B85F-6A426C89F885}"/>
    <dgm:cxn modelId="{5AF056DB-70EA-4111-95F1-CA03C0CBF2CB}" type="presOf" srcId="{7487E00A-4B1A-4B4F-B551-C985801D9746}" destId="{19A26B4A-67D9-461C-93D8-49D3F736CCA1}" srcOrd="0" destOrd="1" presId="urn:microsoft.com/office/officeart/2016/7/layout/ChevronBlockProcess"/>
    <dgm:cxn modelId="{7BBB7EE7-7CD9-BB4D-BDFA-FBC76E463B5B}" srcId="{33859908-2A1B-FA4B-A53E-41437E3AA05C}" destId="{10FF53CD-F90A-8D46-8A1C-F379D93EE4B5}" srcOrd="1" destOrd="0" parTransId="{13DBF996-53D9-8E4C-A651-0A33A308BB5D}" sibTransId="{0E79B81C-0CE5-5645-B958-397A0E779C91}"/>
    <dgm:cxn modelId="{63C75471-F12E-4902-BE20-C7512D44EE39}" type="presParOf" srcId="{77BC6178-16CC-40EA-8FB1-E98517E407B2}" destId="{481A225D-C002-478B-8D4A-8F340A92EE72}" srcOrd="0" destOrd="0" presId="urn:microsoft.com/office/officeart/2016/7/layout/ChevronBlockProcess"/>
    <dgm:cxn modelId="{7694179B-F5D0-416A-95F0-120D3B601B9C}" type="presParOf" srcId="{481A225D-C002-478B-8D4A-8F340A92EE72}" destId="{464EE958-02FB-48EE-978E-6CB00B8AB52D}" srcOrd="0" destOrd="0" presId="urn:microsoft.com/office/officeart/2016/7/layout/ChevronBlockProcess"/>
    <dgm:cxn modelId="{CCED44C5-A45D-4734-8D47-26463C348B8C}" type="presParOf" srcId="{481A225D-C002-478B-8D4A-8F340A92EE72}" destId="{E36346B0-311E-49BB-BEB5-490548075112}" srcOrd="1" destOrd="0" presId="urn:microsoft.com/office/officeart/2016/7/layout/ChevronBlockProcess"/>
    <dgm:cxn modelId="{AEFE99F2-B85D-498E-944A-F6682C8EFA1E}" type="presParOf" srcId="{77BC6178-16CC-40EA-8FB1-E98517E407B2}" destId="{ABB63E24-6ED5-4028-9D4B-C4A1448347BE}" srcOrd="1" destOrd="0" presId="urn:microsoft.com/office/officeart/2016/7/layout/ChevronBlockProcess"/>
    <dgm:cxn modelId="{C1B59896-4C55-44D0-9DF9-B3499DB3FB79}" type="presParOf" srcId="{77BC6178-16CC-40EA-8FB1-E98517E407B2}" destId="{BA39058E-CE3C-4390-9A7C-5E24B367FDD3}" srcOrd="2" destOrd="0" presId="urn:microsoft.com/office/officeart/2016/7/layout/ChevronBlockProcess"/>
    <dgm:cxn modelId="{46F78902-7AD7-4DCD-8F77-8E81A928ECC1}" type="presParOf" srcId="{BA39058E-CE3C-4390-9A7C-5E24B367FDD3}" destId="{2F0EF064-4141-448C-AE3F-6F2E1B5FFC5E}" srcOrd="0" destOrd="0" presId="urn:microsoft.com/office/officeart/2016/7/layout/ChevronBlockProcess"/>
    <dgm:cxn modelId="{3893CE5E-84A9-4D6E-8F88-4C187CBE1461}" type="presParOf" srcId="{BA39058E-CE3C-4390-9A7C-5E24B367FDD3}" destId="{D5D29573-E41D-488A-9D92-35E353749371}" srcOrd="1" destOrd="0" presId="urn:microsoft.com/office/officeart/2016/7/layout/ChevronBlockProcess"/>
    <dgm:cxn modelId="{A9DDE754-5CEF-45E0-8598-557BD523206C}" type="presParOf" srcId="{77BC6178-16CC-40EA-8FB1-E98517E407B2}" destId="{C7054562-E595-4D56-90EA-6BA6F210465F}" srcOrd="3" destOrd="0" presId="urn:microsoft.com/office/officeart/2016/7/layout/ChevronBlockProcess"/>
    <dgm:cxn modelId="{202BFF16-3CF9-43D8-9BAB-D11E63544DD7}" type="presParOf" srcId="{77BC6178-16CC-40EA-8FB1-E98517E407B2}" destId="{E0959362-FD0B-4828-BAFD-53525CAA96C0}" srcOrd="4" destOrd="0" presId="urn:microsoft.com/office/officeart/2016/7/layout/ChevronBlockProcess"/>
    <dgm:cxn modelId="{98F21030-8F72-46B5-91B2-9BAD98681301}" type="presParOf" srcId="{E0959362-FD0B-4828-BAFD-53525CAA96C0}" destId="{E4B07EF8-349B-403A-B3BE-1F3846526B4C}" srcOrd="0" destOrd="0" presId="urn:microsoft.com/office/officeart/2016/7/layout/ChevronBlockProcess"/>
    <dgm:cxn modelId="{0ABE8F10-470F-4D94-897B-96E0D9AD5C47}" type="presParOf" srcId="{E0959362-FD0B-4828-BAFD-53525CAA96C0}" destId="{19A26B4A-67D9-461C-93D8-49D3F736CCA1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40E723-BE9E-4D05-BB2A-24BE111E6D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9D6913-7C26-4851-8C82-CDA96E966BE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Model Deployment</a:t>
          </a:r>
        </a:p>
      </dgm:t>
    </dgm:pt>
    <dgm:pt modelId="{14054B99-2A35-46F3-846B-A294365570EC}" type="parTrans" cxnId="{83B2AB18-EF3E-4A95-954C-F81DD13847F4}">
      <dgm:prSet/>
      <dgm:spPr/>
      <dgm:t>
        <a:bodyPr/>
        <a:lstStyle/>
        <a:p>
          <a:endParaRPr lang="en-US"/>
        </a:p>
      </dgm:t>
    </dgm:pt>
    <dgm:pt modelId="{35D3019D-F3E4-435F-ADDD-23E5653CFDBA}" type="sibTrans" cxnId="{83B2AB18-EF3E-4A95-954C-F81DD13847F4}">
      <dgm:prSet/>
      <dgm:spPr/>
      <dgm:t>
        <a:bodyPr/>
        <a:lstStyle/>
        <a:p>
          <a:endParaRPr lang="en-US"/>
        </a:p>
      </dgm:t>
    </dgm:pt>
    <dgm:pt modelId="{5426C1C7-5ED5-4CC0-91C3-91E1347FF2D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Monitoring and Maintenance</a:t>
          </a:r>
        </a:p>
      </dgm:t>
    </dgm:pt>
    <dgm:pt modelId="{50FCA49C-7AAB-4EB5-AA41-1E8F479CC05E}" type="parTrans" cxnId="{3E110684-4800-43E5-AE1F-92C5B72BFC2D}">
      <dgm:prSet/>
      <dgm:spPr/>
      <dgm:t>
        <a:bodyPr/>
        <a:lstStyle/>
        <a:p>
          <a:endParaRPr lang="en-US"/>
        </a:p>
      </dgm:t>
    </dgm:pt>
    <dgm:pt modelId="{50D99595-9157-4553-A02D-A2969D6A9291}" type="sibTrans" cxnId="{3E110684-4800-43E5-AE1F-92C5B72BFC2D}">
      <dgm:prSet/>
      <dgm:spPr/>
      <dgm:t>
        <a:bodyPr/>
        <a:lstStyle/>
        <a:p>
          <a:endParaRPr lang="en-US"/>
        </a:p>
      </dgm:t>
    </dgm:pt>
    <dgm:pt modelId="{555604A1-30B7-4314-987B-538D5D661AA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Decision Strategy Incorporation</a:t>
          </a:r>
        </a:p>
      </dgm:t>
    </dgm:pt>
    <dgm:pt modelId="{FE95553C-E7B8-427D-A9F7-F1ACCB9BA9FA}" type="parTrans" cxnId="{886C08F6-8020-4F89-96A5-E1A1412BA87A}">
      <dgm:prSet/>
      <dgm:spPr/>
      <dgm:t>
        <a:bodyPr/>
        <a:lstStyle/>
        <a:p>
          <a:endParaRPr lang="en-US"/>
        </a:p>
      </dgm:t>
    </dgm:pt>
    <dgm:pt modelId="{77530144-99B8-47DE-94F8-8F1AFC5DB13F}" type="sibTrans" cxnId="{886C08F6-8020-4F89-96A5-E1A1412BA87A}">
      <dgm:prSet/>
      <dgm:spPr/>
      <dgm:t>
        <a:bodyPr/>
        <a:lstStyle/>
        <a:p>
          <a:endParaRPr lang="en-US"/>
        </a:p>
      </dgm:t>
    </dgm:pt>
    <dgm:pt modelId="{9C5786B1-4899-4283-959B-6F55FFDED0F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Continuous Improvement</a:t>
          </a:r>
        </a:p>
      </dgm:t>
    </dgm:pt>
    <dgm:pt modelId="{C26EF492-7A9C-416D-93BD-521283D24C7A}" type="parTrans" cxnId="{31D9C8ED-9E78-4658-AEDF-08FC92B668F5}">
      <dgm:prSet/>
      <dgm:spPr/>
      <dgm:t>
        <a:bodyPr/>
        <a:lstStyle/>
        <a:p>
          <a:endParaRPr lang="en-US"/>
        </a:p>
      </dgm:t>
    </dgm:pt>
    <dgm:pt modelId="{D5C5C78A-271D-4D08-A74D-FB6A0C3028ED}" type="sibTrans" cxnId="{31D9C8ED-9E78-4658-AEDF-08FC92B668F5}">
      <dgm:prSet/>
      <dgm:spPr/>
      <dgm:t>
        <a:bodyPr/>
        <a:lstStyle/>
        <a:p>
          <a:endParaRPr lang="en-US"/>
        </a:p>
      </dgm:t>
    </dgm:pt>
    <dgm:pt modelId="{8ED93037-AF48-4C43-B27B-9CE3119F6849}" type="pres">
      <dgm:prSet presAssocID="{A640E723-BE9E-4D05-BB2A-24BE111E6D2F}" presName="root" presStyleCnt="0">
        <dgm:presLayoutVars>
          <dgm:dir/>
          <dgm:resizeHandles val="exact"/>
        </dgm:presLayoutVars>
      </dgm:prSet>
      <dgm:spPr/>
    </dgm:pt>
    <dgm:pt modelId="{73B700A6-A48A-4DE3-8554-8B61B95A70E5}" type="pres">
      <dgm:prSet presAssocID="{B19D6913-7C26-4851-8C82-CDA96E966BE9}" presName="compNode" presStyleCnt="0"/>
      <dgm:spPr/>
    </dgm:pt>
    <dgm:pt modelId="{9288D359-85B7-4640-ADB8-9AE67A14CCAC}" type="pres">
      <dgm:prSet presAssocID="{B19D6913-7C26-4851-8C82-CDA96E966BE9}" presName="bgRect" presStyleLbl="bgShp" presStyleIdx="0" presStyleCnt="4"/>
      <dgm:spPr/>
    </dgm:pt>
    <dgm:pt modelId="{23AA0718-B6D8-4FA4-A3D7-2B0F2C00912E}" type="pres">
      <dgm:prSet presAssocID="{B19D6913-7C26-4851-8C82-CDA96E966B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F7D7789-19B7-44E1-8096-E27567241822}" type="pres">
      <dgm:prSet presAssocID="{B19D6913-7C26-4851-8C82-CDA96E966BE9}" presName="spaceRect" presStyleCnt="0"/>
      <dgm:spPr/>
    </dgm:pt>
    <dgm:pt modelId="{1E6455AC-3842-432F-BE80-189F2240BA35}" type="pres">
      <dgm:prSet presAssocID="{B19D6913-7C26-4851-8C82-CDA96E966BE9}" presName="parTx" presStyleLbl="revTx" presStyleIdx="0" presStyleCnt="4">
        <dgm:presLayoutVars>
          <dgm:chMax val="0"/>
          <dgm:chPref val="0"/>
        </dgm:presLayoutVars>
      </dgm:prSet>
      <dgm:spPr/>
    </dgm:pt>
    <dgm:pt modelId="{4F68F6D1-8F3A-4A5D-B221-92AEA1841E75}" type="pres">
      <dgm:prSet presAssocID="{35D3019D-F3E4-435F-ADDD-23E5653CFDBA}" presName="sibTrans" presStyleCnt="0"/>
      <dgm:spPr/>
    </dgm:pt>
    <dgm:pt modelId="{3429A0A6-69B1-4C14-988B-AB7FDC655C51}" type="pres">
      <dgm:prSet presAssocID="{5426C1C7-5ED5-4CC0-91C3-91E1347FF2DD}" presName="compNode" presStyleCnt="0"/>
      <dgm:spPr/>
    </dgm:pt>
    <dgm:pt modelId="{329E85D1-8CD2-4B41-A673-C6E6E2728383}" type="pres">
      <dgm:prSet presAssocID="{5426C1C7-5ED5-4CC0-91C3-91E1347FF2DD}" presName="bgRect" presStyleLbl="bgShp" presStyleIdx="1" presStyleCnt="4"/>
      <dgm:spPr/>
    </dgm:pt>
    <dgm:pt modelId="{6EF3B7F1-75A5-40E0-BAEA-692E5BADF47A}" type="pres">
      <dgm:prSet presAssocID="{5426C1C7-5ED5-4CC0-91C3-91E1347FF2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A126C34-F360-4109-9903-416095475B7F}" type="pres">
      <dgm:prSet presAssocID="{5426C1C7-5ED5-4CC0-91C3-91E1347FF2DD}" presName="spaceRect" presStyleCnt="0"/>
      <dgm:spPr/>
    </dgm:pt>
    <dgm:pt modelId="{A60B13BA-DAF8-40B6-B05B-171847C694E8}" type="pres">
      <dgm:prSet presAssocID="{5426C1C7-5ED5-4CC0-91C3-91E1347FF2DD}" presName="parTx" presStyleLbl="revTx" presStyleIdx="1" presStyleCnt="4">
        <dgm:presLayoutVars>
          <dgm:chMax val="0"/>
          <dgm:chPref val="0"/>
        </dgm:presLayoutVars>
      </dgm:prSet>
      <dgm:spPr/>
    </dgm:pt>
    <dgm:pt modelId="{60E25B80-8FA4-4554-B113-2CFBBAF9091A}" type="pres">
      <dgm:prSet presAssocID="{50D99595-9157-4553-A02D-A2969D6A9291}" presName="sibTrans" presStyleCnt="0"/>
      <dgm:spPr/>
    </dgm:pt>
    <dgm:pt modelId="{AAA6BDC2-0183-44C6-B538-D53D7B54CC21}" type="pres">
      <dgm:prSet presAssocID="{555604A1-30B7-4314-987B-538D5D661AAB}" presName="compNode" presStyleCnt="0"/>
      <dgm:spPr/>
    </dgm:pt>
    <dgm:pt modelId="{2CD36F45-5185-4BF3-B552-E41ED75DF258}" type="pres">
      <dgm:prSet presAssocID="{555604A1-30B7-4314-987B-538D5D661AAB}" presName="bgRect" presStyleLbl="bgShp" presStyleIdx="2" presStyleCnt="4"/>
      <dgm:spPr/>
    </dgm:pt>
    <dgm:pt modelId="{3D1DD4C4-E3B3-455A-B43E-7BD3337683D1}" type="pres">
      <dgm:prSet presAssocID="{555604A1-30B7-4314-987B-538D5D661A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BC9F2C-9D5F-442F-9259-D891031249A3}" type="pres">
      <dgm:prSet presAssocID="{555604A1-30B7-4314-987B-538D5D661AAB}" presName="spaceRect" presStyleCnt="0"/>
      <dgm:spPr/>
    </dgm:pt>
    <dgm:pt modelId="{FDE2625F-E2D1-426A-B139-9496E14C8681}" type="pres">
      <dgm:prSet presAssocID="{555604A1-30B7-4314-987B-538D5D661AAB}" presName="parTx" presStyleLbl="revTx" presStyleIdx="2" presStyleCnt="4">
        <dgm:presLayoutVars>
          <dgm:chMax val="0"/>
          <dgm:chPref val="0"/>
        </dgm:presLayoutVars>
      </dgm:prSet>
      <dgm:spPr/>
    </dgm:pt>
    <dgm:pt modelId="{D9C1972F-E276-4D54-B99D-466D8AD21D81}" type="pres">
      <dgm:prSet presAssocID="{77530144-99B8-47DE-94F8-8F1AFC5DB13F}" presName="sibTrans" presStyleCnt="0"/>
      <dgm:spPr/>
    </dgm:pt>
    <dgm:pt modelId="{133F62E7-15E6-4E18-8063-D940BFA7B397}" type="pres">
      <dgm:prSet presAssocID="{9C5786B1-4899-4283-959B-6F55FFDED0F8}" presName="compNode" presStyleCnt="0"/>
      <dgm:spPr/>
    </dgm:pt>
    <dgm:pt modelId="{A926232E-3A09-423D-934F-48011AE7ED8C}" type="pres">
      <dgm:prSet presAssocID="{9C5786B1-4899-4283-959B-6F55FFDED0F8}" presName="bgRect" presStyleLbl="bgShp" presStyleIdx="3" presStyleCnt="4"/>
      <dgm:spPr/>
    </dgm:pt>
    <dgm:pt modelId="{3C569AED-CDA3-419C-AD0A-33AE735CCE00}" type="pres">
      <dgm:prSet presAssocID="{9C5786B1-4899-4283-959B-6F55FFDED0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DBB47E59-C89A-4D29-980E-626C74090651}" type="pres">
      <dgm:prSet presAssocID="{9C5786B1-4899-4283-959B-6F55FFDED0F8}" presName="spaceRect" presStyleCnt="0"/>
      <dgm:spPr/>
    </dgm:pt>
    <dgm:pt modelId="{A2F26DC2-8A6C-4300-B4BE-65F653930781}" type="pres">
      <dgm:prSet presAssocID="{9C5786B1-4899-4283-959B-6F55FFDED0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3B2AB18-EF3E-4A95-954C-F81DD13847F4}" srcId="{A640E723-BE9E-4D05-BB2A-24BE111E6D2F}" destId="{B19D6913-7C26-4851-8C82-CDA96E966BE9}" srcOrd="0" destOrd="0" parTransId="{14054B99-2A35-46F3-846B-A294365570EC}" sibTransId="{35D3019D-F3E4-435F-ADDD-23E5653CFDBA}"/>
    <dgm:cxn modelId="{6EA5BF23-85F8-4C96-ABF7-48D1C9F12BBF}" type="presOf" srcId="{9C5786B1-4899-4283-959B-6F55FFDED0F8}" destId="{A2F26DC2-8A6C-4300-B4BE-65F653930781}" srcOrd="0" destOrd="0" presId="urn:microsoft.com/office/officeart/2018/2/layout/IconVerticalSolidList"/>
    <dgm:cxn modelId="{3E1A0A5F-3720-43DD-81D0-F7634ADB9DFA}" type="presOf" srcId="{B19D6913-7C26-4851-8C82-CDA96E966BE9}" destId="{1E6455AC-3842-432F-BE80-189F2240BA35}" srcOrd="0" destOrd="0" presId="urn:microsoft.com/office/officeart/2018/2/layout/IconVerticalSolidList"/>
    <dgm:cxn modelId="{B125384C-D4D1-424C-85C3-D1AEACD3E3FF}" type="presOf" srcId="{5426C1C7-5ED5-4CC0-91C3-91E1347FF2DD}" destId="{A60B13BA-DAF8-40B6-B05B-171847C694E8}" srcOrd="0" destOrd="0" presId="urn:microsoft.com/office/officeart/2018/2/layout/IconVerticalSolidList"/>
    <dgm:cxn modelId="{3E110684-4800-43E5-AE1F-92C5B72BFC2D}" srcId="{A640E723-BE9E-4D05-BB2A-24BE111E6D2F}" destId="{5426C1C7-5ED5-4CC0-91C3-91E1347FF2DD}" srcOrd="1" destOrd="0" parTransId="{50FCA49C-7AAB-4EB5-AA41-1E8F479CC05E}" sibTransId="{50D99595-9157-4553-A02D-A2969D6A9291}"/>
    <dgm:cxn modelId="{CC1D5C90-285A-44FC-86CA-447680C11ED8}" type="presOf" srcId="{A640E723-BE9E-4D05-BB2A-24BE111E6D2F}" destId="{8ED93037-AF48-4C43-B27B-9CE3119F6849}" srcOrd="0" destOrd="0" presId="urn:microsoft.com/office/officeart/2018/2/layout/IconVerticalSolidList"/>
    <dgm:cxn modelId="{C0D609BF-1D60-4041-8641-476E59FF8E7A}" type="presOf" srcId="{555604A1-30B7-4314-987B-538D5D661AAB}" destId="{FDE2625F-E2D1-426A-B139-9496E14C8681}" srcOrd="0" destOrd="0" presId="urn:microsoft.com/office/officeart/2018/2/layout/IconVerticalSolidList"/>
    <dgm:cxn modelId="{31D9C8ED-9E78-4658-AEDF-08FC92B668F5}" srcId="{A640E723-BE9E-4D05-BB2A-24BE111E6D2F}" destId="{9C5786B1-4899-4283-959B-6F55FFDED0F8}" srcOrd="3" destOrd="0" parTransId="{C26EF492-7A9C-416D-93BD-521283D24C7A}" sibTransId="{D5C5C78A-271D-4D08-A74D-FB6A0C3028ED}"/>
    <dgm:cxn modelId="{886C08F6-8020-4F89-96A5-E1A1412BA87A}" srcId="{A640E723-BE9E-4D05-BB2A-24BE111E6D2F}" destId="{555604A1-30B7-4314-987B-538D5D661AAB}" srcOrd="2" destOrd="0" parTransId="{FE95553C-E7B8-427D-A9F7-F1ACCB9BA9FA}" sibTransId="{77530144-99B8-47DE-94F8-8F1AFC5DB13F}"/>
    <dgm:cxn modelId="{0D4858AB-FE0C-4AB8-83C3-EC0CAA27F80F}" type="presParOf" srcId="{8ED93037-AF48-4C43-B27B-9CE3119F6849}" destId="{73B700A6-A48A-4DE3-8554-8B61B95A70E5}" srcOrd="0" destOrd="0" presId="urn:microsoft.com/office/officeart/2018/2/layout/IconVerticalSolidList"/>
    <dgm:cxn modelId="{878F6428-8AF2-4ECD-AA6C-1E2E06EDD618}" type="presParOf" srcId="{73B700A6-A48A-4DE3-8554-8B61B95A70E5}" destId="{9288D359-85B7-4640-ADB8-9AE67A14CCAC}" srcOrd="0" destOrd="0" presId="urn:microsoft.com/office/officeart/2018/2/layout/IconVerticalSolidList"/>
    <dgm:cxn modelId="{83BE00D8-16DC-4BB2-A027-1D07A869A624}" type="presParOf" srcId="{73B700A6-A48A-4DE3-8554-8B61B95A70E5}" destId="{23AA0718-B6D8-4FA4-A3D7-2B0F2C00912E}" srcOrd="1" destOrd="0" presId="urn:microsoft.com/office/officeart/2018/2/layout/IconVerticalSolidList"/>
    <dgm:cxn modelId="{8A54EF40-69A5-4EFB-AEE6-B3714953AE62}" type="presParOf" srcId="{73B700A6-A48A-4DE3-8554-8B61B95A70E5}" destId="{FF7D7789-19B7-44E1-8096-E27567241822}" srcOrd="2" destOrd="0" presId="urn:microsoft.com/office/officeart/2018/2/layout/IconVerticalSolidList"/>
    <dgm:cxn modelId="{9D890D63-8D94-4DAB-88EC-AA62C61D762B}" type="presParOf" srcId="{73B700A6-A48A-4DE3-8554-8B61B95A70E5}" destId="{1E6455AC-3842-432F-BE80-189F2240BA35}" srcOrd="3" destOrd="0" presId="urn:microsoft.com/office/officeart/2018/2/layout/IconVerticalSolidList"/>
    <dgm:cxn modelId="{79FE377E-B3F2-4BB3-82D5-EBC5F7EE66BF}" type="presParOf" srcId="{8ED93037-AF48-4C43-B27B-9CE3119F6849}" destId="{4F68F6D1-8F3A-4A5D-B221-92AEA1841E75}" srcOrd="1" destOrd="0" presId="urn:microsoft.com/office/officeart/2018/2/layout/IconVerticalSolidList"/>
    <dgm:cxn modelId="{859D8ED4-0563-42FA-94A6-694787BF361F}" type="presParOf" srcId="{8ED93037-AF48-4C43-B27B-9CE3119F6849}" destId="{3429A0A6-69B1-4C14-988B-AB7FDC655C51}" srcOrd="2" destOrd="0" presId="urn:microsoft.com/office/officeart/2018/2/layout/IconVerticalSolidList"/>
    <dgm:cxn modelId="{0982062A-469A-45B0-8383-A3F97F401503}" type="presParOf" srcId="{3429A0A6-69B1-4C14-988B-AB7FDC655C51}" destId="{329E85D1-8CD2-4B41-A673-C6E6E2728383}" srcOrd="0" destOrd="0" presId="urn:microsoft.com/office/officeart/2018/2/layout/IconVerticalSolidList"/>
    <dgm:cxn modelId="{0CC1A8E2-B3D0-47EE-9C90-D2196418F290}" type="presParOf" srcId="{3429A0A6-69B1-4C14-988B-AB7FDC655C51}" destId="{6EF3B7F1-75A5-40E0-BAEA-692E5BADF47A}" srcOrd="1" destOrd="0" presId="urn:microsoft.com/office/officeart/2018/2/layout/IconVerticalSolidList"/>
    <dgm:cxn modelId="{2DA4CE48-6AF0-4BD2-A40D-3148591C2720}" type="presParOf" srcId="{3429A0A6-69B1-4C14-988B-AB7FDC655C51}" destId="{3A126C34-F360-4109-9903-416095475B7F}" srcOrd="2" destOrd="0" presId="urn:microsoft.com/office/officeart/2018/2/layout/IconVerticalSolidList"/>
    <dgm:cxn modelId="{8604510A-21AC-44BD-9718-9C2EAAFC22D1}" type="presParOf" srcId="{3429A0A6-69B1-4C14-988B-AB7FDC655C51}" destId="{A60B13BA-DAF8-40B6-B05B-171847C694E8}" srcOrd="3" destOrd="0" presId="urn:microsoft.com/office/officeart/2018/2/layout/IconVerticalSolidList"/>
    <dgm:cxn modelId="{41295AC3-8A9D-4DAC-AE5C-C79F86810010}" type="presParOf" srcId="{8ED93037-AF48-4C43-B27B-9CE3119F6849}" destId="{60E25B80-8FA4-4554-B113-2CFBBAF9091A}" srcOrd="3" destOrd="0" presId="urn:microsoft.com/office/officeart/2018/2/layout/IconVerticalSolidList"/>
    <dgm:cxn modelId="{0CF6993F-E2FF-43AE-914C-FE4EACC3CF0B}" type="presParOf" srcId="{8ED93037-AF48-4C43-B27B-9CE3119F6849}" destId="{AAA6BDC2-0183-44C6-B538-D53D7B54CC21}" srcOrd="4" destOrd="0" presId="urn:microsoft.com/office/officeart/2018/2/layout/IconVerticalSolidList"/>
    <dgm:cxn modelId="{47EB2DCE-BE38-4936-A82B-816882D08C09}" type="presParOf" srcId="{AAA6BDC2-0183-44C6-B538-D53D7B54CC21}" destId="{2CD36F45-5185-4BF3-B552-E41ED75DF258}" srcOrd="0" destOrd="0" presId="urn:microsoft.com/office/officeart/2018/2/layout/IconVerticalSolidList"/>
    <dgm:cxn modelId="{84AA3B12-086C-44E2-BD0B-703EA71061D0}" type="presParOf" srcId="{AAA6BDC2-0183-44C6-B538-D53D7B54CC21}" destId="{3D1DD4C4-E3B3-455A-B43E-7BD3337683D1}" srcOrd="1" destOrd="0" presId="urn:microsoft.com/office/officeart/2018/2/layout/IconVerticalSolidList"/>
    <dgm:cxn modelId="{57DC7D61-BE01-4204-B2ED-38106DC88C8E}" type="presParOf" srcId="{AAA6BDC2-0183-44C6-B538-D53D7B54CC21}" destId="{0EBC9F2C-9D5F-442F-9259-D891031249A3}" srcOrd="2" destOrd="0" presId="urn:microsoft.com/office/officeart/2018/2/layout/IconVerticalSolidList"/>
    <dgm:cxn modelId="{D4E3BA43-6E3A-4FD8-9A90-DDCB652ADD48}" type="presParOf" srcId="{AAA6BDC2-0183-44C6-B538-D53D7B54CC21}" destId="{FDE2625F-E2D1-426A-B139-9496E14C8681}" srcOrd="3" destOrd="0" presId="urn:microsoft.com/office/officeart/2018/2/layout/IconVerticalSolidList"/>
    <dgm:cxn modelId="{4F5E05BE-9A60-488C-A41B-886981852663}" type="presParOf" srcId="{8ED93037-AF48-4C43-B27B-9CE3119F6849}" destId="{D9C1972F-E276-4D54-B99D-466D8AD21D81}" srcOrd="5" destOrd="0" presId="urn:microsoft.com/office/officeart/2018/2/layout/IconVerticalSolidList"/>
    <dgm:cxn modelId="{1D42DA89-C7E6-42F2-BC57-7BA2F699AA2B}" type="presParOf" srcId="{8ED93037-AF48-4C43-B27B-9CE3119F6849}" destId="{133F62E7-15E6-4E18-8063-D940BFA7B397}" srcOrd="6" destOrd="0" presId="urn:microsoft.com/office/officeart/2018/2/layout/IconVerticalSolidList"/>
    <dgm:cxn modelId="{B7A35737-1683-4A17-B5F9-0CDA387B3B5E}" type="presParOf" srcId="{133F62E7-15E6-4E18-8063-D940BFA7B397}" destId="{A926232E-3A09-423D-934F-48011AE7ED8C}" srcOrd="0" destOrd="0" presId="urn:microsoft.com/office/officeart/2018/2/layout/IconVerticalSolidList"/>
    <dgm:cxn modelId="{407636EE-E87D-4BBE-8A54-7020913DAB6D}" type="presParOf" srcId="{133F62E7-15E6-4E18-8063-D940BFA7B397}" destId="{3C569AED-CDA3-419C-AD0A-33AE735CCE00}" srcOrd="1" destOrd="0" presId="urn:microsoft.com/office/officeart/2018/2/layout/IconVerticalSolidList"/>
    <dgm:cxn modelId="{D4639FB8-A505-4A64-80E5-221476AE0087}" type="presParOf" srcId="{133F62E7-15E6-4E18-8063-D940BFA7B397}" destId="{DBB47E59-C89A-4D29-980E-626C74090651}" srcOrd="2" destOrd="0" presId="urn:microsoft.com/office/officeart/2018/2/layout/IconVerticalSolidList"/>
    <dgm:cxn modelId="{09289220-EECB-4D9D-AB39-E0BD8C085E63}" type="presParOf" srcId="{133F62E7-15E6-4E18-8063-D940BFA7B397}" destId="{A2F26DC2-8A6C-4300-B4BE-65F6539307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31CD-8B5B-44B5-8026-56A545116363}">
      <dsp:nvSpPr>
        <dsp:cNvPr id="0" name=""/>
        <dsp:cNvSpPr/>
      </dsp:nvSpPr>
      <dsp:spPr>
        <a:xfrm>
          <a:off x="2704745" y="1046526"/>
          <a:ext cx="2123882" cy="336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604"/>
              </a:lnTo>
              <a:lnTo>
                <a:pt x="2123882" y="229604"/>
              </a:lnTo>
              <a:lnTo>
                <a:pt x="2123882" y="336924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0F9B4-1B53-4CF6-93BD-F5DA47BE44BF}">
      <dsp:nvSpPr>
        <dsp:cNvPr id="0" name=""/>
        <dsp:cNvSpPr/>
      </dsp:nvSpPr>
      <dsp:spPr>
        <a:xfrm>
          <a:off x="2704745" y="1046526"/>
          <a:ext cx="707960" cy="336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604"/>
              </a:lnTo>
              <a:lnTo>
                <a:pt x="707960" y="229604"/>
              </a:lnTo>
              <a:lnTo>
                <a:pt x="707960" y="336924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0D8E9-A320-49DC-90C9-86C7A398CDBC}">
      <dsp:nvSpPr>
        <dsp:cNvPr id="0" name=""/>
        <dsp:cNvSpPr/>
      </dsp:nvSpPr>
      <dsp:spPr>
        <a:xfrm>
          <a:off x="1996784" y="1046526"/>
          <a:ext cx="707960" cy="336924"/>
        </a:xfrm>
        <a:custGeom>
          <a:avLst/>
          <a:gdLst/>
          <a:ahLst/>
          <a:cxnLst/>
          <a:rect l="0" t="0" r="0" b="0"/>
          <a:pathLst>
            <a:path>
              <a:moveTo>
                <a:pt x="707960" y="0"/>
              </a:moveTo>
              <a:lnTo>
                <a:pt x="707960" y="229604"/>
              </a:lnTo>
              <a:lnTo>
                <a:pt x="0" y="229604"/>
              </a:lnTo>
              <a:lnTo>
                <a:pt x="0" y="336924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6B0DC-D290-4E8B-B704-DAC15F3B17DE}">
      <dsp:nvSpPr>
        <dsp:cNvPr id="0" name=""/>
        <dsp:cNvSpPr/>
      </dsp:nvSpPr>
      <dsp:spPr>
        <a:xfrm>
          <a:off x="580863" y="1046526"/>
          <a:ext cx="2123882" cy="336924"/>
        </a:xfrm>
        <a:custGeom>
          <a:avLst/>
          <a:gdLst/>
          <a:ahLst/>
          <a:cxnLst/>
          <a:rect l="0" t="0" r="0" b="0"/>
          <a:pathLst>
            <a:path>
              <a:moveTo>
                <a:pt x="2123882" y="0"/>
              </a:moveTo>
              <a:lnTo>
                <a:pt x="2123882" y="229604"/>
              </a:lnTo>
              <a:lnTo>
                <a:pt x="0" y="229604"/>
              </a:lnTo>
              <a:lnTo>
                <a:pt x="0" y="336924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19B31-373F-49BC-BB0D-93DD88BC6B26}">
      <dsp:nvSpPr>
        <dsp:cNvPr id="0" name=""/>
        <dsp:cNvSpPr/>
      </dsp:nvSpPr>
      <dsp:spPr>
        <a:xfrm>
          <a:off x="2125504" y="310891"/>
          <a:ext cx="1158481" cy="735635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D09F5-407D-4AEC-A88D-CF9806A95CC7}">
      <dsp:nvSpPr>
        <dsp:cNvPr id="0" name=""/>
        <dsp:cNvSpPr/>
      </dsp:nvSpPr>
      <dsp:spPr>
        <a:xfrm>
          <a:off x="2254224" y="433175"/>
          <a:ext cx="1158481" cy="735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Aptos Display" panose="02110004020202020204"/>
            </a:rPr>
            <a:t>Models</a:t>
          </a:r>
          <a:endParaRPr lang="en-GB" sz="1500" kern="1200"/>
        </a:p>
      </dsp:txBody>
      <dsp:txXfrm>
        <a:off x="2275770" y="454721"/>
        <a:ext cx="1115389" cy="692543"/>
      </dsp:txXfrm>
    </dsp:sp>
    <dsp:sp modelId="{DA78EB7B-9E70-4A7D-8D94-581B41642547}">
      <dsp:nvSpPr>
        <dsp:cNvPr id="0" name=""/>
        <dsp:cNvSpPr/>
      </dsp:nvSpPr>
      <dsp:spPr>
        <a:xfrm>
          <a:off x="1622" y="1383451"/>
          <a:ext cx="1158481" cy="735635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2B71F-7008-4EFD-BDE8-26F5C271C3F2}">
      <dsp:nvSpPr>
        <dsp:cNvPr id="0" name=""/>
        <dsp:cNvSpPr/>
      </dsp:nvSpPr>
      <dsp:spPr>
        <a:xfrm>
          <a:off x="130342" y="1505736"/>
          <a:ext cx="1158481" cy="735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solidFill>
                <a:srgbClr val="444444"/>
              </a:solidFill>
              <a:latin typeface="Arial"/>
              <a:cs typeface="Arial"/>
            </a:rPr>
            <a:t>Decision Tree</a:t>
          </a:r>
          <a:endParaRPr lang="en-US" sz="1500" kern="1200">
            <a:solidFill>
              <a:srgbClr val="444444"/>
            </a:solidFill>
            <a:latin typeface="Arial"/>
            <a:cs typeface="Arial"/>
          </a:endParaRPr>
        </a:p>
      </dsp:txBody>
      <dsp:txXfrm>
        <a:off x="151888" y="1527282"/>
        <a:ext cx="1115389" cy="692543"/>
      </dsp:txXfrm>
    </dsp:sp>
    <dsp:sp modelId="{E6639275-86A0-45D5-B4DB-A631A53D06E1}">
      <dsp:nvSpPr>
        <dsp:cNvPr id="0" name=""/>
        <dsp:cNvSpPr/>
      </dsp:nvSpPr>
      <dsp:spPr>
        <a:xfrm>
          <a:off x="1417544" y="1383451"/>
          <a:ext cx="1158481" cy="735635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ACEBE-318A-41A2-835D-EF2B701372A1}">
      <dsp:nvSpPr>
        <dsp:cNvPr id="0" name=""/>
        <dsp:cNvSpPr/>
      </dsp:nvSpPr>
      <dsp:spPr>
        <a:xfrm>
          <a:off x="1546264" y="1505736"/>
          <a:ext cx="1158481" cy="735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solidFill>
                <a:srgbClr val="444444"/>
              </a:solidFill>
              <a:latin typeface="Arial"/>
              <a:cs typeface="Arial"/>
            </a:rPr>
            <a:t>Logistic Regression</a:t>
          </a:r>
          <a:endParaRPr lang="en-US" sz="1500" kern="1200">
            <a:solidFill>
              <a:srgbClr val="444444"/>
            </a:solidFill>
            <a:latin typeface="Arial"/>
            <a:cs typeface="Arial"/>
          </a:endParaRPr>
        </a:p>
      </dsp:txBody>
      <dsp:txXfrm>
        <a:off x="1567810" y="1527282"/>
        <a:ext cx="1115389" cy="692543"/>
      </dsp:txXfrm>
    </dsp:sp>
    <dsp:sp modelId="{011C30F4-ED75-4DAD-8982-08E127AAE762}">
      <dsp:nvSpPr>
        <dsp:cNvPr id="0" name=""/>
        <dsp:cNvSpPr/>
      </dsp:nvSpPr>
      <dsp:spPr>
        <a:xfrm>
          <a:off x="2833465" y="1383451"/>
          <a:ext cx="1158481" cy="735635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2BC57-0AC6-4470-B53A-3034456B62FB}">
      <dsp:nvSpPr>
        <dsp:cNvPr id="0" name=""/>
        <dsp:cNvSpPr/>
      </dsp:nvSpPr>
      <dsp:spPr>
        <a:xfrm>
          <a:off x="2962185" y="1505736"/>
          <a:ext cx="1158481" cy="735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solidFill>
                <a:srgbClr val="444444"/>
              </a:solidFill>
              <a:latin typeface="Arial"/>
              <a:cs typeface="Arial"/>
            </a:rPr>
            <a:t>Random Forest</a:t>
          </a:r>
          <a:endParaRPr lang="en-US" sz="1500" kern="1200">
            <a:solidFill>
              <a:srgbClr val="444444"/>
            </a:solidFill>
            <a:latin typeface="Arial"/>
            <a:cs typeface="Arial"/>
          </a:endParaRPr>
        </a:p>
      </dsp:txBody>
      <dsp:txXfrm>
        <a:off x="2983731" y="1527282"/>
        <a:ext cx="1115389" cy="692543"/>
      </dsp:txXfrm>
    </dsp:sp>
    <dsp:sp modelId="{00D2226F-E727-431C-80F7-7B8B9EDD10DB}">
      <dsp:nvSpPr>
        <dsp:cNvPr id="0" name=""/>
        <dsp:cNvSpPr/>
      </dsp:nvSpPr>
      <dsp:spPr>
        <a:xfrm>
          <a:off x="4249387" y="1383451"/>
          <a:ext cx="1158481" cy="735635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0ABCF-6531-4910-A1DA-4F32AA740CCA}">
      <dsp:nvSpPr>
        <dsp:cNvPr id="0" name=""/>
        <dsp:cNvSpPr/>
      </dsp:nvSpPr>
      <dsp:spPr>
        <a:xfrm>
          <a:off x="4378107" y="1505736"/>
          <a:ext cx="1158481" cy="735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solidFill>
                <a:srgbClr val="444444"/>
              </a:solidFill>
              <a:latin typeface="Arial"/>
              <a:cs typeface="Arial"/>
            </a:rPr>
            <a:t>Clustering </a:t>
          </a:r>
          <a:endParaRPr lang="en-US" sz="1500" kern="1200">
            <a:solidFill>
              <a:srgbClr val="444444"/>
            </a:solidFill>
            <a:latin typeface="Arial"/>
            <a:cs typeface="Arial"/>
          </a:endParaRPr>
        </a:p>
      </dsp:txBody>
      <dsp:txXfrm>
        <a:off x="4399653" y="1527282"/>
        <a:ext cx="1115389" cy="692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BDB43-F1EA-C74F-ABD9-651ACCD6D11A}">
      <dsp:nvSpPr>
        <dsp:cNvPr id="0" name=""/>
        <dsp:cNvSpPr/>
      </dsp:nvSpPr>
      <dsp:spPr>
        <a:xfrm>
          <a:off x="0" y="26947"/>
          <a:ext cx="4624868" cy="1080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7E31D44-692A-464E-8145-0B5AD4B2F8D1}">
      <dsp:nvSpPr>
        <dsp:cNvPr id="0" name=""/>
        <dsp:cNvSpPr/>
      </dsp:nvSpPr>
      <dsp:spPr>
        <a:xfrm>
          <a:off x="373635" y="283474"/>
          <a:ext cx="3974495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Models Implemented</a:t>
          </a:r>
        </a:p>
      </dsp:txBody>
      <dsp:txXfrm>
        <a:off x="373635" y="283474"/>
        <a:ext cx="3974495" cy="54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EE958-02FB-48EE-978E-6CB00B8AB52D}">
      <dsp:nvSpPr>
        <dsp:cNvPr id="0" name=""/>
        <dsp:cNvSpPr/>
      </dsp:nvSpPr>
      <dsp:spPr>
        <a:xfrm>
          <a:off x="1517" y="519022"/>
          <a:ext cx="1413340" cy="424002"/>
        </a:xfrm>
        <a:prstGeom prst="chevron">
          <a:avLst>
            <a:gd name="adj" fmla="val 3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52" tIns="52352" rIns="52352" bIns="5235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effectLst/>
              <a:latin typeface="Söhne"/>
            </a:rPr>
            <a:t>Logistic Regression:</a:t>
          </a:r>
        </a:p>
      </dsp:txBody>
      <dsp:txXfrm>
        <a:off x="128718" y="519022"/>
        <a:ext cx="1158938" cy="424002"/>
      </dsp:txXfrm>
    </dsp:sp>
    <dsp:sp modelId="{E36346B0-311E-49BB-BEB5-490548075112}">
      <dsp:nvSpPr>
        <dsp:cNvPr id="0" name=""/>
        <dsp:cNvSpPr/>
      </dsp:nvSpPr>
      <dsp:spPr>
        <a:xfrm>
          <a:off x="1517" y="943024"/>
          <a:ext cx="1286139" cy="132834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34" tIns="101634" rIns="101634" bIns="203267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Aptos Display" panose="02110004020202020204"/>
              <a:ea typeface="+mn-lt"/>
              <a:cs typeface="+mn-lt"/>
            </a:rPr>
            <a:t>Valid: Misclassification </a:t>
          </a:r>
          <a:r>
            <a:rPr lang="en-US" sz="1100" kern="1200">
              <a:ea typeface="+mn-lt"/>
              <a:cs typeface="+mn-lt"/>
            </a:rPr>
            <a:t>rate</a:t>
          </a:r>
          <a:r>
            <a:rPr lang="en-US" sz="1100" b="0" i="0" kern="1200">
              <a:effectLst/>
              <a:latin typeface="Aptos Display"/>
              <a:ea typeface="+mn-lt"/>
              <a:cs typeface="+mn-lt"/>
            </a:rPr>
            <a:t>: </a:t>
          </a:r>
          <a:r>
            <a:rPr lang="en-US" sz="1100" b="0" i="0" kern="1200">
              <a:effectLst/>
            </a:rPr>
            <a:t>0.33333</a:t>
          </a:r>
          <a:endParaRPr lang="en-US" sz="1100" b="0" i="0" kern="1200">
            <a:effectLst/>
            <a:latin typeface="Söhne"/>
          </a:endParaRP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effectLst/>
              <a:latin typeface="Söhne"/>
            </a:rPr>
            <a:t>Train : Misclassification rate: </a:t>
          </a:r>
          <a:r>
            <a:rPr lang="en-US" sz="1100" b="0" i="0" kern="1200">
              <a:effectLst/>
            </a:rPr>
            <a:t>0.30169</a:t>
          </a:r>
        </a:p>
      </dsp:txBody>
      <dsp:txXfrm>
        <a:off x="1517" y="943024"/>
        <a:ext cx="1286139" cy="1328349"/>
      </dsp:txXfrm>
    </dsp:sp>
    <dsp:sp modelId="{2F0EF064-4141-448C-AE3F-6F2E1B5FFC5E}">
      <dsp:nvSpPr>
        <dsp:cNvPr id="0" name=""/>
        <dsp:cNvSpPr/>
      </dsp:nvSpPr>
      <dsp:spPr>
        <a:xfrm>
          <a:off x="1393853" y="519022"/>
          <a:ext cx="1413340" cy="424002"/>
        </a:xfrm>
        <a:prstGeom prst="chevron">
          <a:avLst>
            <a:gd name="adj" fmla="val 30000"/>
          </a:avLst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accent2">
              <a:shade val="80000"/>
              <a:hueOff val="-227502"/>
              <a:satOff val="4255"/>
              <a:lumOff val="13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52" tIns="52352" rIns="52352" bIns="5235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effectLst/>
              <a:latin typeface="Söhne"/>
            </a:rPr>
            <a:t>Decision Tree: </a:t>
          </a:r>
          <a:endParaRPr lang="en-US" sz="1400" b="0" i="0" kern="1200">
            <a:effectLst/>
            <a:latin typeface="Aptos Display"/>
          </a:endParaRPr>
        </a:p>
      </dsp:txBody>
      <dsp:txXfrm>
        <a:off x="1521054" y="519022"/>
        <a:ext cx="1158938" cy="424002"/>
      </dsp:txXfrm>
    </dsp:sp>
    <dsp:sp modelId="{D5D29573-E41D-488A-9D92-35E353749371}">
      <dsp:nvSpPr>
        <dsp:cNvPr id="0" name=""/>
        <dsp:cNvSpPr/>
      </dsp:nvSpPr>
      <dsp:spPr>
        <a:xfrm>
          <a:off x="1393853" y="943024"/>
          <a:ext cx="1286139" cy="132834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34" tIns="101634" rIns="101634" bIns="203267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effectLst/>
            </a:rPr>
            <a:t>Valid: Misclassification rate: 0.34167</a:t>
          </a:r>
          <a:endParaRPr lang="en-US" sz="1100" b="0" i="0" kern="1200">
            <a:effectLst/>
            <a:latin typeface="Söhne"/>
          </a:endParaRP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effectLst/>
            </a:rPr>
            <a:t>Train : Misclassification rate: 0.28903</a:t>
          </a:r>
        </a:p>
      </dsp:txBody>
      <dsp:txXfrm>
        <a:off x="1393853" y="943024"/>
        <a:ext cx="1286139" cy="1328349"/>
      </dsp:txXfrm>
    </dsp:sp>
    <dsp:sp modelId="{E4B07EF8-349B-403A-B3BE-1F3846526B4C}">
      <dsp:nvSpPr>
        <dsp:cNvPr id="0" name=""/>
        <dsp:cNvSpPr/>
      </dsp:nvSpPr>
      <dsp:spPr>
        <a:xfrm>
          <a:off x="2786188" y="519022"/>
          <a:ext cx="1413340" cy="424002"/>
        </a:xfrm>
        <a:prstGeom prst="chevron">
          <a:avLst>
            <a:gd name="adj" fmla="val 30000"/>
          </a:avLst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accent2">
              <a:shade val="80000"/>
              <a:hueOff val="-455004"/>
              <a:satOff val="8510"/>
              <a:lumOff val="27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52" tIns="52352" rIns="52352" bIns="5235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>
              <a:effectLst/>
              <a:latin typeface="Söhne"/>
            </a:rPr>
            <a:t>Random</a:t>
          </a:r>
          <a:r>
            <a:rPr lang="en-US" sz="1400" kern="1200">
              <a:latin typeface="Söhne"/>
            </a:rPr>
            <a:t> Forest:</a:t>
          </a:r>
          <a:endParaRPr lang="en-US" sz="1400" kern="1200"/>
        </a:p>
      </dsp:txBody>
      <dsp:txXfrm>
        <a:off x="2913389" y="519022"/>
        <a:ext cx="1158938" cy="424002"/>
      </dsp:txXfrm>
    </dsp:sp>
    <dsp:sp modelId="{19A26B4A-67D9-461C-93D8-49D3F736CCA1}">
      <dsp:nvSpPr>
        <dsp:cNvPr id="0" name=""/>
        <dsp:cNvSpPr/>
      </dsp:nvSpPr>
      <dsp:spPr>
        <a:xfrm>
          <a:off x="2786188" y="943024"/>
          <a:ext cx="1286139" cy="132834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34" tIns="101634" rIns="101634" bIns="203267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effectLst/>
            </a:rPr>
            <a:t>Valid: Misclassification rate: 0.36667</a:t>
          </a:r>
          <a:endParaRPr lang="en-US" sz="1100" b="0" i="0" kern="1200">
            <a:effectLst/>
            <a:latin typeface="Söhne"/>
          </a:endParaRP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effectLst/>
              <a:latin typeface="Aptos Display"/>
            </a:rPr>
            <a:t>Train</a:t>
          </a:r>
          <a:r>
            <a:rPr lang="en-US" sz="1100" b="0" i="0" kern="1200">
              <a:effectLst/>
            </a:rPr>
            <a:t>: Misclassification rate: 0.07806</a:t>
          </a:r>
        </a:p>
      </dsp:txBody>
      <dsp:txXfrm>
        <a:off x="2786188" y="943024"/>
        <a:ext cx="1286139" cy="1328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8D359-85B7-4640-ADB8-9AE67A14CCAC}">
      <dsp:nvSpPr>
        <dsp:cNvPr id="0" name=""/>
        <dsp:cNvSpPr/>
      </dsp:nvSpPr>
      <dsp:spPr>
        <a:xfrm>
          <a:off x="0" y="2285"/>
          <a:ext cx="6798539" cy="11583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A0718-B6D8-4FA4-A3D7-2B0F2C00912E}">
      <dsp:nvSpPr>
        <dsp:cNvPr id="0" name=""/>
        <dsp:cNvSpPr/>
      </dsp:nvSpPr>
      <dsp:spPr>
        <a:xfrm>
          <a:off x="350402" y="262915"/>
          <a:ext cx="637096" cy="6370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455AC-3842-432F-BE80-189F2240BA35}">
      <dsp:nvSpPr>
        <dsp:cNvPr id="0" name=""/>
        <dsp:cNvSpPr/>
      </dsp:nvSpPr>
      <dsp:spPr>
        <a:xfrm>
          <a:off x="1337901" y="2285"/>
          <a:ext cx="5460637" cy="115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93" tIns="122593" rIns="122593" bIns="1225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Model Deployment</a:t>
          </a:r>
        </a:p>
      </dsp:txBody>
      <dsp:txXfrm>
        <a:off x="1337901" y="2285"/>
        <a:ext cx="5460637" cy="1158356"/>
      </dsp:txXfrm>
    </dsp:sp>
    <dsp:sp modelId="{329E85D1-8CD2-4B41-A673-C6E6E2728383}">
      <dsp:nvSpPr>
        <dsp:cNvPr id="0" name=""/>
        <dsp:cNvSpPr/>
      </dsp:nvSpPr>
      <dsp:spPr>
        <a:xfrm>
          <a:off x="0" y="1450231"/>
          <a:ext cx="6798539" cy="11583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3B7F1-75A5-40E0-BAEA-692E5BADF47A}">
      <dsp:nvSpPr>
        <dsp:cNvPr id="0" name=""/>
        <dsp:cNvSpPr/>
      </dsp:nvSpPr>
      <dsp:spPr>
        <a:xfrm>
          <a:off x="350402" y="1710861"/>
          <a:ext cx="637096" cy="6370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B13BA-DAF8-40B6-B05B-171847C694E8}">
      <dsp:nvSpPr>
        <dsp:cNvPr id="0" name=""/>
        <dsp:cNvSpPr/>
      </dsp:nvSpPr>
      <dsp:spPr>
        <a:xfrm>
          <a:off x="1337901" y="1450231"/>
          <a:ext cx="5460637" cy="115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93" tIns="122593" rIns="122593" bIns="1225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Monitoring and Maintenance</a:t>
          </a:r>
        </a:p>
      </dsp:txBody>
      <dsp:txXfrm>
        <a:off x="1337901" y="1450231"/>
        <a:ext cx="5460637" cy="1158356"/>
      </dsp:txXfrm>
    </dsp:sp>
    <dsp:sp modelId="{2CD36F45-5185-4BF3-B552-E41ED75DF258}">
      <dsp:nvSpPr>
        <dsp:cNvPr id="0" name=""/>
        <dsp:cNvSpPr/>
      </dsp:nvSpPr>
      <dsp:spPr>
        <a:xfrm>
          <a:off x="0" y="2898177"/>
          <a:ext cx="6798539" cy="11583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DD4C4-E3B3-455A-B43E-7BD3337683D1}">
      <dsp:nvSpPr>
        <dsp:cNvPr id="0" name=""/>
        <dsp:cNvSpPr/>
      </dsp:nvSpPr>
      <dsp:spPr>
        <a:xfrm>
          <a:off x="350402" y="3158807"/>
          <a:ext cx="637096" cy="6370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2625F-E2D1-426A-B139-9496E14C8681}">
      <dsp:nvSpPr>
        <dsp:cNvPr id="0" name=""/>
        <dsp:cNvSpPr/>
      </dsp:nvSpPr>
      <dsp:spPr>
        <a:xfrm>
          <a:off x="1337901" y="2898177"/>
          <a:ext cx="5460637" cy="115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93" tIns="122593" rIns="122593" bIns="1225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Decision Strategy Incorporation</a:t>
          </a:r>
        </a:p>
      </dsp:txBody>
      <dsp:txXfrm>
        <a:off x="1337901" y="2898177"/>
        <a:ext cx="5460637" cy="1158356"/>
      </dsp:txXfrm>
    </dsp:sp>
    <dsp:sp modelId="{A926232E-3A09-423D-934F-48011AE7ED8C}">
      <dsp:nvSpPr>
        <dsp:cNvPr id="0" name=""/>
        <dsp:cNvSpPr/>
      </dsp:nvSpPr>
      <dsp:spPr>
        <a:xfrm>
          <a:off x="0" y="4346122"/>
          <a:ext cx="6798539" cy="11583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69AED-CDA3-419C-AD0A-33AE735CCE00}">
      <dsp:nvSpPr>
        <dsp:cNvPr id="0" name=""/>
        <dsp:cNvSpPr/>
      </dsp:nvSpPr>
      <dsp:spPr>
        <a:xfrm>
          <a:off x="350402" y="4606753"/>
          <a:ext cx="637096" cy="6370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26DC2-8A6C-4300-B4BE-65F653930781}">
      <dsp:nvSpPr>
        <dsp:cNvPr id="0" name=""/>
        <dsp:cNvSpPr/>
      </dsp:nvSpPr>
      <dsp:spPr>
        <a:xfrm>
          <a:off x="1337901" y="4346122"/>
          <a:ext cx="5460637" cy="115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93" tIns="122593" rIns="122593" bIns="1225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Continuous Improvement</a:t>
          </a:r>
        </a:p>
      </dsp:txBody>
      <dsp:txXfrm>
        <a:off x="1337901" y="4346122"/>
        <a:ext cx="5460637" cy="1158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D739-6AB0-0D4A-A0F1-079AA3F0474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F0F7A-FB95-7241-8568-DC7FEC56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1471-59DB-C892-8939-7C76732D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1B75-7D92-BFD6-C9B9-94462C9C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B31-2E00-D575-A021-E7DF343F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6880-0E9D-554E-BE7C-757F35B9A07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C9AE-DE99-E150-1407-0B086B2D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524C1-D31A-1C91-2195-F3D2C50F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E2E7-403D-0743-9ACD-B6C8258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9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7E25-8835-1400-3656-290C847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F345B-047D-60AE-AE31-AD232EEA6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64F6-C2C6-D404-D71D-D074D23D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6880-0E9D-554E-BE7C-757F35B9A07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260-3827-28D7-5C72-4CC93798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47CC-43BF-3036-5AD9-AEA8F53E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E2E7-403D-0743-9ACD-B6C8258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D3CC2-5C44-E6A2-68A4-5E1844737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E84CD-4F40-8637-6233-85F05E64D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3D6B-F384-F3C7-BA1F-A627E6DF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6880-0E9D-554E-BE7C-757F35B9A07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1C73-DC17-A218-6520-AD98E81C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2E6B8-9A41-54A3-224E-13D329F9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E2E7-403D-0743-9ACD-B6C8258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2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1920-5006-A78C-64AD-4738811B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BDD2-52B7-F71C-B4E8-87375136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5C809-2869-EDEE-D6E8-E3BF2978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6880-0E9D-554E-BE7C-757F35B9A07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70D86-893E-4A06-B7AD-4A4EA284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3F09-93C8-C59A-2178-66E1C38D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E2E7-403D-0743-9ACD-B6C8258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6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CA82-AD2E-DC64-20A1-89CDFD52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42A0F-E57B-42C3-3A11-768C2CF4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9630F-A1E4-8A13-A0DF-CB11B429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6880-0E9D-554E-BE7C-757F35B9A07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FC82-C8A5-79B3-F192-5E59A790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DB18-520D-0972-D5A2-A400127D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E2E7-403D-0743-9ACD-B6C8258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0148-43B3-B8C5-C488-4353A936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F406-5356-F8E9-FB07-F5F9C04F1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AFAA4-BAE8-2042-2C7D-2622663B4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C698F-735B-E959-4327-40FCB180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6880-0E9D-554E-BE7C-757F35B9A07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BEF9-F162-0AC4-4641-44AF27C0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A72F-7F86-5F5A-6431-6B6C3AAE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E2E7-403D-0743-9ACD-B6C8258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4C50-1002-9B52-2151-909C9053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4D6F0-7867-0622-471C-E35C3A975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6B0F3-339B-A158-075B-A60BC6A57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282F0-1B48-3025-2FBC-6FB4D7231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31B41-8236-8A36-C318-06A096FF6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BD2A0-33FA-15B6-9918-381F2D5A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6880-0E9D-554E-BE7C-757F35B9A07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EEC77-D80B-ECD9-D5A8-1557E68F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1554A-BFE4-D900-BB63-1388E569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E2E7-403D-0743-9ACD-B6C8258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8932-6239-48DF-3F20-608E499D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8EA92-DE40-E817-E8F6-916781FA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6880-0E9D-554E-BE7C-757F35B9A07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1FAE-89C4-D7CD-8388-EE514FC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3E28D-E5BE-FA60-B7A7-FB61D0B6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E2E7-403D-0743-9ACD-B6C8258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4AC78-B0D0-6748-77F0-84B00DAF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6880-0E9D-554E-BE7C-757F35B9A07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D6550-6984-7619-3D1F-90B8F18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47E44-7AC0-922A-9314-F912A5B3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E2E7-403D-0743-9ACD-B6C8258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E0CF-32AF-E60D-03EF-1AFB0A46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8643-B658-2067-8233-94D264BCF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C59AC-BED1-CA27-4935-905C9B772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61252-322C-8A88-7D03-78D2CAB0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6880-0E9D-554E-BE7C-757F35B9A07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43117-D3CB-C654-41C6-6EE7B161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E657E-0643-8A5E-D39E-E0D43530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E2E7-403D-0743-9ACD-B6C8258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8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B307-05E5-BDB1-0C51-B28D5FBE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911D9-7FA6-1AB7-A3C5-BF0320430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F4A4-B2E5-FBFC-AE11-14E938BA5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8A399-03E7-4E96-7836-3062267F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6880-0E9D-554E-BE7C-757F35B9A07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98153-BF14-3FA4-B86A-2E1E0D74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DEB37-6587-DD14-3672-C1FC32D3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E2E7-403D-0743-9ACD-B6C8258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0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C99E4-8F20-01B8-5BFB-56178CEF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1194-AACE-2FF7-5FCA-7255CEB4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59E2-92BB-9D37-F77F-1EEF16496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26880-0E9D-554E-BE7C-757F35B9A07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A61B-3579-1D94-8CA0-9BA255929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002D-AB2B-2B75-B576-DDEC87A90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7E2E7-403D-0743-9ACD-B6C8258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B5C7026-E7DC-4146-BB77-9FAE37299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49882614-11C4-4368-9534-6EBAC3488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684274" y="-4610867"/>
            <a:ext cx="7223503" cy="16095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3D0893-86A8-96B7-3234-07A0EE111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392" y="899932"/>
            <a:ext cx="5819527" cy="14227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2800" b="1" kern="1200">
                <a:effectLst/>
                <a:latin typeface="Times New Roman"/>
              </a:rPr>
            </a:br>
            <a:br>
              <a:rPr lang="en-US" sz="2800" b="1" kern="1200">
                <a:effectLst/>
                <a:latin typeface="Times New Roman"/>
              </a:rPr>
            </a:br>
            <a:r>
              <a:rPr lang="en-US" sz="2800" b="1" kern="1200">
                <a:effectLst/>
                <a:latin typeface="Times New Roman"/>
                <a:cs typeface="Times New Roman"/>
              </a:rPr>
              <a:t>STARTUP SUCCESS FORECASTING: </a:t>
            </a:r>
            <a:br>
              <a:rPr lang="en-US" sz="2800" kern="1200">
                <a:effectLst/>
                <a:latin typeface="Times New Roman"/>
              </a:rPr>
            </a:br>
            <a:r>
              <a:rPr lang="en-US" sz="2800" b="1" kern="1200">
                <a:effectLst/>
                <a:latin typeface="Times New Roman"/>
                <a:cs typeface="Times New Roman"/>
              </a:rPr>
              <a:t>A DATA-DRIVEN APPROACH</a:t>
            </a:r>
            <a:br>
              <a:rPr lang="en-US" sz="2800" b="0" i="0" kern="1200">
                <a:effectLst/>
                <a:highlight>
                  <a:srgbClr val="EDEBE9"/>
                </a:highlight>
              </a:rPr>
            </a:br>
            <a:endParaRPr lang="en-US" sz="28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10FDC2-8038-452C-BBFC-E9F3A8B1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7E9FD-FB52-B9C9-066C-7C699AD755A2}"/>
              </a:ext>
            </a:extLst>
          </p:cNvPr>
          <p:cNvSpPr txBox="1"/>
          <p:nvPr/>
        </p:nvSpPr>
        <p:spPr>
          <a:xfrm>
            <a:off x="3423509" y="114045"/>
            <a:ext cx="5346491" cy="1165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INSY 5339: Principle of Data Mining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65985B-D548-44B4-9714-27AEC913D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580B2-EDDA-E9D3-CCDC-9A279EFDBD6B}"/>
              </a:ext>
            </a:extLst>
          </p:cNvPr>
          <p:cNvSpPr txBox="1"/>
          <p:nvPr/>
        </p:nvSpPr>
        <p:spPr>
          <a:xfrm>
            <a:off x="5317202" y="2430489"/>
            <a:ext cx="1671184" cy="9284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624078">
              <a:spcAft>
                <a:spcPts val="450"/>
              </a:spcAft>
            </a:pPr>
            <a:r>
              <a:rPr lang="en-US" sz="1400" b="1" kern="1200">
                <a:latin typeface="Times New Roman"/>
                <a:cs typeface="Times New Roman"/>
              </a:rPr>
              <a:t>Dr. A.C. Sahoo</a:t>
            </a:r>
            <a:endParaRPr lang="en-US" sz="1400" kern="1200">
              <a:latin typeface="Times New Roman"/>
              <a:cs typeface="Times New Roman"/>
            </a:endParaRPr>
          </a:p>
          <a:p>
            <a:pPr algn="ctr" defTabSz="624078">
              <a:spcAft>
                <a:spcPts val="450"/>
              </a:spcAft>
            </a:pPr>
            <a:r>
              <a:rPr lang="en-US" sz="1400" kern="1200">
                <a:latin typeface="Times New Roman"/>
                <a:cs typeface="Times New Roman"/>
              </a:rPr>
              <a:t>Professor of Practice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F864C-A043-9056-EE3E-EA7DED2BD37C}"/>
              </a:ext>
            </a:extLst>
          </p:cNvPr>
          <p:cNvSpPr txBox="1"/>
          <p:nvPr/>
        </p:nvSpPr>
        <p:spPr>
          <a:xfrm>
            <a:off x="381000" y="4552914"/>
            <a:ext cx="4416919" cy="19236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624078">
              <a:spcAft>
                <a:spcPts val="450"/>
              </a:spcAft>
            </a:pPr>
            <a:r>
              <a:rPr lang="en-US" sz="1600" b="1" kern="1200">
                <a:latin typeface="Times New Roman"/>
                <a:ea typeface="+mn-ea"/>
                <a:cs typeface="Times New Roman"/>
              </a:rPr>
              <a:t>Group 13:</a:t>
            </a:r>
          </a:p>
          <a:p>
            <a:pPr defTabSz="624078">
              <a:spcAft>
                <a:spcPts val="450"/>
              </a:spcAft>
            </a:pPr>
            <a:endParaRPr lang="en-US" sz="1200" b="1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defTabSz="624078">
              <a:spcAft>
                <a:spcPts val="450"/>
              </a:spcAft>
            </a:pPr>
            <a:r>
              <a:rPr lang="en-US" sz="1200" b="1" kern="1200">
                <a:latin typeface="Times New Roman"/>
                <a:ea typeface="+mn-ea"/>
                <a:cs typeface="Times New Roman"/>
              </a:rPr>
              <a:t>1) KASHISH TARIQUE- 1002157068</a:t>
            </a:r>
            <a:endParaRPr lang="en-US" sz="1200" b="1" kern="1200">
              <a:latin typeface="Times New Roman"/>
              <a:cs typeface="Times New Roman"/>
            </a:endParaRPr>
          </a:p>
          <a:p>
            <a:pPr defTabSz="624078">
              <a:spcAft>
                <a:spcPts val="450"/>
              </a:spcAft>
            </a:pPr>
            <a:r>
              <a:rPr lang="en-US" sz="1200" b="1" kern="1200">
                <a:latin typeface="Times New Roman"/>
                <a:ea typeface="+mn-ea"/>
                <a:cs typeface="Times New Roman"/>
              </a:rPr>
              <a:t>2) SHARWARI PATHAK-1002105519</a:t>
            </a:r>
            <a:endParaRPr lang="en-US" sz="1200" b="1" kern="1200">
              <a:latin typeface="Times New Roman"/>
              <a:cs typeface="Times New Roman"/>
            </a:endParaRPr>
          </a:p>
          <a:p>
            <a:pPr defTabSz="624078">
              <a:spcAft>
                <a:spcPts val="450"/>
              </a:spcAft>
            </a:pPr>
            <a:r>
              <a:rPr lang="en-US" sz="1200" b="1" kern="1200">
                <a:latin typeface="Times New Roman"/>
                <a:ea typeface="+mn-ea"/>
                <a:cs typeface="Times New Roman"/>
              </a:rPr>
              <a:t>3) SHRISHANAR SHRIPADARAO-1002173907</a:t>
            </a:r>
            <a:endParaRPr lang="en-US" sz="1200" b="1" kern="1200">
              <a:latin typeface="Times New Roman"/>
              <a:cs typeface="Times New Roman"/>
            </a:endParaRPr>
          </a:p>
          <a:p>
            <a:pPr defTabSz="624078">
              <a:spcAft>
                <a:spcPts val="450"/>
              </a:spcAft>
            </a:pPr>
            <a:r>
              <a:rPr lang="en-US" sz="1200" b="1" kern="1200">
                <a:latin typeface="Times New Roman"/>
                <a:ea typeface="+mn-ea"/>
                <a:cs typeface="Times New Roman"/>
              </a:rPr>
              <a:t>4) VINUTHA ANJANAPPA-1002157283 </a:t>
            </a:r>
            <a:endParaRPr lang="en-US" sz="1200" b="1" kern="120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erson looking through a telescope&#10;&#10;Description automatically generated">
            <a:extLst>
              <a:ext uri="{FF2B5EF4-FFF2-40B4-BE49-F238E27FC236}">
                <a16:creationId xmlns:a16="http://schemas.microsoft.com/office/drawing/2014/main" id="{A39B3E3E-F632-5331-BE48-78D854FBE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93" y="3402446"/>
            <a:ext cx="4204434" cy="22927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2639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2FF58-F9C2-C532-A9E8-980D8BB6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0CC06EE-714A-F64E-7FD6-DF125E94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0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45C0F-7B9F-9A1B-3F10-AEE334A0C712}"/>
              </a:ext>
            </a:extLst>
          </p:cNvPr>
          <p:cNvSpPr txBox="1"/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       </a:t>
            </a:r>
            <a:r>
              <a:rPr lang="en-US" sz="5400" b="1">
                <a:latin typeface="+mj-lt"/>
                <a:ea typeface="+mj-ea"/>
                <a:cs typeface="+mj-cs"/>
              </a:rPr>
              <a:t>BUSINESS PROBLEM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951B-3611-A45E-48FB-92C8FD04E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11280"/>
            <a:ext cx="6782303" cy="4585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1400" b="1"/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>
                <a:latin typeface="Times New Roman"/>
                <a:cs typeface="Times New Roman"/>
              </a:rPr>
              <a:t>Business Context</a:t>
            </a:r>
            <a:endParaRPr lang="en-US" sz="1800">
              <a:latin typeface="Times New Roman"/>
              <a:cs typeface="Times New Roman"/>
            </a:endParaRPr>
          </a:p>
          <a:p>
            <a:pPr marL="0" algn="just">
              <a:spcBef>
                <a:spcPts val="0"/>
              </a:spcBef>
            </a:pPr>
            <a:endParaRPr lang="en-US" sz="1400" b="1">
              <a:latin typeface="Times New Roman"/>
              <a:cs typeface="Times New Roman"/>
            </a:endParaRPr>
          </a:p>
          <a:p>
            <a:pPr marL="342900" algn="just">
              <a:spcBef>
                <a:spcPts val="0"/>
              </a:spcBef>
            </a:pPr>
            <a:r>
              <a:rPr lang="en-US" sz="1600">
                <a:latin typeface="Times New Roman"/>
                <a:cs typeface="Times New Roman"/>
              </a:rPr>
              <a:t>We're addressing the challenge of high failure rates among startups by identifying key factors that contribute to success. </a:t>
            </a:r>
          </a:p>
          <a:p>
            <a:pPr marL="342900" algn="just">
              <a:spcBef>
                <a:spcPts val="0"/>
              </a:spcBef>
            </a:pPr>
            <a:r>
              <a:rPr lang="en-US" sz="1600">
                <a:latin typeface="Times New Roman"/>
                <a:cs typeface="Times New Roman"/>
              </a:rPr>
              <a:t>we aim to simplify complex data, revealing insights that guide entrepreneurs and investors towards more informed decision-making and strategy development for enhancing startup success rates.</a:t>
            </a:r>
          </a:p>
          <a:p>
            <a:pPr algn="just">
              <a:spcBef>
                <a:spcPts val="0"/>
              </a:spcBef>
            </a:pPr>
            <a:endParaRPr lang="en-US" sz="1400">
              <a:latin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>
                <a:latin typeface="Times New Roman"/>
                <a:cs typeface="Times New Roman"/>
              </a:rPr>
              <a:t>Business Problem Statement</a:t>
            </a:r>
          </a:p>
          <a:p>
            <a:pPr marL="0" algn="just">
              <a:spcBef>
                <a:spcPts val="0"/>
              </a:spcBef>
            </a:pPr>
            <a:endParaRPr lang="en-US" sz="1400" b="1">
              <a:latin typeface="Times New Roman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n-US" sz="1600">
                <a:latin typeface="Times New Roman"/>
                <a:cs typeface="Times New Roman"/>
              </a:rPr>
              <a:t>In an increasingly competitive startup ecosystem, identifying the key factors that contribute to startup success is crucial for investors, founders, and policymakers. </a:t>
            </a:r>
          </a:p>
          <a:p>
            <a:pPr algn="just">
              <a:spcBef>
                <a:spcPts val="0"/>
              </a:spcBef>
            </a:pPr>
            <a:r>
              <a:rPr lang="en-US" sz="1600">
                <a:latin typeface="Times New Roman"/>
                <a:cs typeface="Times New Roman"/>
              </a:rPr>
              <a:t>Our project aims to predict the likelihood of startup success by analyzing various attributes and metrics such as funding rounds, company age, and market segments. </a:t>
            </a:r>
          </a:p>
          <a:p>
            <a:pPr algn="just">
              <a:spcBef>
                <a:spcPts val="0"/>
              </a:spcBef>
            </a:pPr>
            <a:r>
              <a:rPr lang="en-US" sz="1600">
                <a:latin typeface="Times New Roman"/>
                <a:cs typeface="Times New Roman"/>
              </a:rPr>
              <a:t>The challenge is to develop a reliable predictive model that can guide decision-making and optimize strategies to enhance the chances of a startup's success and sustainability in the market</a:t>
            </a:r>
          </a:p>
        </p:txBody>
      </p:sp>
      <p:pic>
        <p:nvPicPr>
          <p:cNvPr id="4" name="Picture 3" descr="A person drawing a graph on a wall&#10;&#10;Description automatically generated">
            <a:extLst>
              <a:ext uri="{FF2B5EF4-FFF2-40B4-BE49-F238E27FC236}">
                <a16:creationId xmlns:a16="http://schemas.microsoft.com/office/drawing/2014/main" id="{16541442-BCF2-0632-4415-6C7CAE548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1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9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086AD9D-6FC0-3D39-6599-188BC2659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93" r="-4" b="-4"/>
          <a:stretch/>
        </p:blipFill>
        <p:spPr>
          <a:xfrm>
            <a:off x="6637634" y="379504"/>
            <a:ext cx="3128798" cy="22688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DA71-84A4-2C8A-80CE-E9C6BCFD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53" y="199579"/>
            <a:ext cx="5896594" cy="66569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chemeClr val="tx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Description of Data</a:t>
            </a:r>
            <a:endParaRPr lang="en-US" sz="1800" b="1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The dataset "</a:t>
            </a:r>
            <a:r>
              <a:rPr lang="en-US" sz="1600" err="1">
                <a:solidFill>
                  <a:schemeClr val="tx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startup_data_usa</a:t>
            </a:r>
            <a:r>
              <a:rPr lang="en-US" sz="1600">
                <a:solidFill>
                  <a:schemeClr val="tx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" was generated from an all-inclusive database of American startups. </a:t>
            </a:r>
            <a:endParaRPr lang="en-US" sz="16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The purpose of creating this dataset was to display a diverse array of businesses across various stages, industries, and geographic regions in the United States. Thus, it provides a representative sample of the startup scenario in the country.  </a:t>
            </a:r>
            <a:endParaRPr lang="en-US" sz="16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600" b="1">
              <a:solidFill>
                <a:schemeClr val="tx2"/>
              </a:solidFill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chemeClr val="tx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Data Visualization</a:t>
            </a:r>
            <a:endParaRPr lang="en-US" sz="1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To gain insights from the dataset, we will employ various data visualization techniques:</a:t>
            </a:r>
            <a:endParaRPr lang="en-US" sz="16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Histograms</a:t>
            </a:r>
            <a:endParaRPr lang="en-US" sz="16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Bar Charts</a:t>
            </a:r>
            <a:endParaRPr lang="en-US" sz="16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Heatmaps </a:t>
            </a:r>
            <a:endParaRPr lang="en-US" sz="16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600" b="1">
              <a:solidFill>
                <a:schemeClr val="tx2"/>
              </a:solidFill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chemeClr val="tx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Data Transformation</a:t>
            </a:r>
            <a:endParaRPr lang="en-US" sz="1800">
              <a:solidFill>
                <a:schemeClr val="tx2"/>
              </a:solidFill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1600">
                <a:solidFill>
                  <a:schemeClr val="tx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You transform input variables to make the usual assumptions of regression more appropriate for the input data.</a:t>
            </a:r>
            <a:endParaRPr lang="en-US" sz="1600">
              <a:solidFill>
                <a:schemeClr val="tx2"/>
              </a:solidFill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GB" sz="1600">
                <a:solidFill>
                  <a:schemeClr val="tx2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Utilizing dimensionality reduction techniques like PCA.</a:t>
            </a:r>
            <a:endParaRPr lang="en-US" sz="160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solidFill>
                <a:schemeClr val="tx2"/>
              </a:solidFill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b="1">
              <a:solidFill>
                <a:schemeClr val="tx2"/>
              </a:solidFill>
              <a:highlight>
                <a:srgbClr val="FFFFFF"/>
              </a:highlight>
              <a:latin typeface="Times New Roman"/>
              <a:cs typeface="Times New Roman"/>
            </a:endParaRPr>
          </a:p>
        </p:txBody>
      </p:sp>
      <p:pic>
        <p:nvPicPr>
          <p:cNvPr id="7" name="Picture 6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9E97A838-0F7D-0D06-EFF0-980FFC92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553" y="2062361"/>
            <a:ext cx="2901606" cy="2305752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A4BA3509-17CD-E378-02C5-BD99D6A1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283" y="4583373"/>
            <a:ext cx="4407911" cy="20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3" name="Rectangle 1822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24" name="Freeform: Shape 1811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25" name="Freeform: Shape 1813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9" name="Title 1748">
            <a:extLst>
              <a:ext uri="{FF2B5EF4-FFF2-40B4-BE49-F238E27FC236}">
                <a16:creationId xmlns:a16="http://schemas.microsoft.com/office/drawing/2014/main" id="{19CCE174-B07D-9FB1-9C8A-1A71EFB3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86478"/>
            <a:ext cx="7595816" cy="1567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latin typeface="Times New Roman"/>
                <a:cs typeface="Times New Roman"/>
              </a:rPr>
              <a:t>Data – Business Problem</a:t>
            </a:r>
          </a:p>
        </p:txBody>
      </p:sp>
      <p:sp>
        <p:nvSpPr>
          <p:cNvPr id="1750" name="Content Placeholder 1749">
            <a:extLst>
              <a:ext uri="{FF2B5EF4-FFF2-40B4-BE49-F238E27FC236}">
                <a16:creationId xmlns:a16="http://schemas.microsoft.com/office/drawing/2014/main" id="{BF090FD9-5752-0CE7-5AE6-B3869AAFC4A7}"/>
              </a:ext>
            </a:extLst>
          </p:cNvPr>
          <p:cNvSpPr>
            <a:spLocks/>
          </p:cNvSpPr>
          <p:nvPr/>
        </p:nvSpPr>
        <p:spPr>
          <a:xfrm>
            <a:off x="658388" y="2418770"/>
            <a:ext cx="5200795" cy="2668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latin typeface="Times New Roman"/>
                <a:cs typeface="Times New Roman"/>
              </a:rPr>
              <a:t>For gauging the success rate of the startup company, we rely on the "status" variable as our target, which yields outcomes represented by 1s and 0s.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>
                <a:latin typeface="Times New Roman"/>
                <a:cs typeface="Times New Roman"/>
              </a:rPr>
              <a:t>Subsequently, we utilize variables such as funding rounds, milestones, etc., as predictors for the target variable.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26" name="Rectangle 1825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827" name="Rectangle 1826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1B2A0D45-5C1A-AC59-B7F9-ACAE60A198DF}"/>
              </a:ext>
            </a:extLst>
          </p:cNvPr>
          <p:cNvSpPr>
            <a:spLocks/>
          </p:cNvSpPr>
          <p:nvPr/>
        </p:nvSpPr>
        <p:spPr>
          <a:xfrm>
            <a:off x="2357756" y="1926266"/>
            <a:ext cx="5105785" cy="4357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77824">
              <a:spcAft>
                <a:spcPts val="600"/>
              </a:spcAft>
            </a:pPr>
            <a:endParaRPr lang="en-US" sz="172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EE3F0-25AD-1A3F-8533-8FC3B7102D1E}"/>
              </a:ext>
            </a:extLst>
          </p:cNvPr>
          <p:cNvSpPr txBox="1"/>
          <p:nvPr/>
        </p:nvSpPr>
        <p:spPr>
          <a:xfrm>
            <a:off x="2708767" y="3098615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defRPr b="1">
                <a:latin typeface="Times New Roman"/>
              </a:defRPr>
            </a:lvl1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chemeClr val="bg1"/>
                </a:solidFill>
                <a:latin typeface="+mn-lt"/>
              </a:rPr>
              <a:t>Models Implemented</a:t>
            </a:r>
          </a:p>
        </p:txBody>
      </p:sp>
      <p:graphicFrame>
        <p:nvGraphicFramePr>
          <p:cNvPr id="570" name="Text Placeholder 2">
            <a:extLst>
              <a:ext uri="{FF2B5EF4-FFF2-40B4-BE49-F238E27FC236}">
                <a16:creationId xmlns:a16="http://schemas.microsoft.com/office/drawing/2014/main" id="{9F31FBCE-B128-B06A-5D62-20B5E40D0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850454"/>
              </p:ext>
            </p:extLst>
          </p:nvPr>
        </p:nvGraphicFramePr>
        <p:xfrm>
          <a:off x="6184469" y="3382927"/>
          <a:ext cx="5538211" cy="2552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377991C-A0D1-6B13-7A25-A02AFFB26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438705"/>
              </p:ext>
            </p:extLst>
          </p:nvPr>
        </p:nvGraphicFramePr>
        <p:xfrm>
          <a:off x="655484" y="4819262"/>
          <a:ext cx="4624868" cy="110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073138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3" name="Rectangle 422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5" name="Rectangle 42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4CF15-3876-13AB-9AF5-B9C68356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15" y="1178900"/>
            <a:ext cx="5022264" cy="515220"/>
          </a:xfrm>
        </p:spPr>
        <p:txBody>
          <a:bodyPr lIns="0" tIns="0" rIns="0" bIns="0">
            <a:normAutofit fontScale="90000"/>
          </a:bodyPr>
          <a:lstStyle/>
          <a:p>
            <a:r>
              <a:rPr lang="en-GB" sz="2800">
                <a:latin typeface="Times New Roman"/>
              </a:rPr>
              <a:t>     MODELS</a:t>
            </a:r>
            <a:endParaRPr lang="en-US" sz="2800">
              <a:latin typeface="Times New Roman"/>
            </a:endParaRPr>
          </a:p>
          <a:p>
            <a:endParaRPr lang="en-GB" sz="2600">
              <a:latin typeface="Times New Roman"/>
            </a:endParaRPr>
          </a:p>
          <a:p>
            <a:r>
              <a:rPr lang="en-GB" sz="2600"/>
              <a:t>                  </a:t>
            </a:r>
            <a:endParaRPr lang="en-US" sz="2600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Content Placeholder 3">
            <a:extLst>
              <a:ext uri="{FF2B5EF4-FFF2-40B4-BE49-F238E27FC236}">
                <a16:creationId xmlns:a16="http://schemas.microsoft.com/office/drawing/2014/main" id="{67EE450D-F48D-852E-F86B-7C45E1C4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581" y="1401171"/>
            <a:ext cx="6795664" cy="5050906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Times New Roman"/>
                <a:cs typeface="ADLaM Display"/>
              </a:rPr>
              <a:t>       Decision Tree:</a:t>
            </a:r>
          </a:p>
          <a:p>
            <a:pPr marL="0" indent="0">
              <a:buNone/>
            </a:pPr>
            <a:endParaRPr lang="en-US" sz="1600">
              <a:latin typeface="Times New Roman"/>
              <a:cs typeface="Times New Roman"/>
            </a:endParaRPr>
          </a:p>
          <a:p>
            <a:pPr lvl="1"/>
            <a:r>
              <a:rPr lang="en-US" sz="1600">
                <a:latin typeface="Times New Roman"/>
                <a:ea typeface="+mn-lt"/>
                <a:cs typeface="Times New Roman"/>
              </a:rPr>
              <a:t>Decision Trees enable us to depict the probabilistic pathways of the 'status' target variable, using </a:t>
            </a:r>
            <a:r>
              <a:rPr lang="en-US" sz="1600">
                <a:latin typeface="Times New Roman"/>
                <a:cs typeface="Times New Roman"/>
              </a:rPr>
              <a:t>significance</a:t>
            </a:r>
            <a:r>
              <a:rPr lang="en-US" sz="1600">
                <a:latin typeface="Times New Roman"/>
                <a:ea typeface="+mn-lt"/>
                <a:cs typeface="Times New Roman"/>
              </a:rPr>
              <a:t> independent variables such as 'milestones' and '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has_roundB</a:t>
            </a:r>
            <a:r>
              <a:rPr lang="en-US" sz="1600">
                <a:latin typeface="Times New Roman"/>
                <a:ea typeface="+mn-lt"/>
                <a:cs typeface="Times New Roman"/>
              </a:rPr>
              <a:t>’. </a:t>
            </a:r>
          </a:p>
          <a:p>
            <a:pPr lvl="1"/>
            <a:endParaRPr lang="en-US" sz="1600">
              <a:latin typeface="Times New Roman"/>
              <a:ea typeface="+mn-lt"/>
              <a:cs typeface="Times New Roman"/>
            </a:endParaRPr>
          </a:p>
          <a:p>
            <a:pPr lvl="1"/>
            <a:r>
              <a:rPr lang="en-US" sz="1600">
                <a:latin typeface="Times New Roman"/>
                <a:ea typeface="+mn-lt"/>
                <a:cs typeface="Times New Roman"/>
              </a:rPr>
              <a:t>Which indicates the variables plays a more critical role in making predictions.</a:t>
            </a:r>
          </a:p>
          <a:p>
            <a:pPr marL="457200" lvl="1" indent="0" algn="just">
              <a:buNone/>
            </a:pPr>
            <a:endParaRPr lang="en-US" sz="1100">
              <a:latin typeface="Aptos"/>
              <a:ea typeface="ADLaM Display"/>
              <a:cs typeface="ADLaM Display"/>
            </a:endParaRPr>
          </a:p>
          <a:p>
            <a:pPr marL="457200" lvl="1" indent="0" algn="just">
              <a:buNone/>
            </a:pPr>
            <a:r>
              <a:rPr lang="en-US" sz="1800" b="1">
                <a:latin typeface="Times New Roman"/>
                <a:ea typeface="ADLaM Display"/>
                <a:cs typeface="ADLaM Display"/>
              </a:rPr>
              <a:t>Logistic Regression: </a:t>
            </a:r>
          </a:p>
          <a:p>
            <a:pPr marL="457200" lvl="1" indent="0" algn="just">
              <a:buNone/>
            </a:pPr>
            <a:endParaRPr lang="en-US" sz="1600" b="1">
              <a:latin typeface="Times New Roman"/>
              <a:ea typeface="ADLaM Display"/>
              <a:cs typeface="ADLaM Display"/>
            </a:endParaRPr>
          </a:p>
          <a:p>
            <a:pPr lvl="1"/>
            <a:r>
              <a:rPr lang="en-US" sz="1600">
                <a:latin typeface="Times New Roman"/>
                <a:ea typeface="+mn-lt"/>
                <a:cs typeface="Times New Roman"/>
              </a:rPr>
              <a:t> Logistic regression was selected to predict the 'status' of startups due to its effectiveness in binary classification, yielding insights with a clear statistical foundation.</a:t>
            </a:r>
          </a:p>
          <a:p>
            <a:pPr lvl="1"/>
            <a:endParaRPr lang="en-US" sz="1600">
              <a:latin typeface="Times New Roman"/>
              <a:ea typeface="+mn-lt"/>
              <a:cs typeface="Times New Roman"/>
            </a:endParaRPr>
          </a:p>
          <a:p>
            <a:pPr lvl="1"/>
            <a:r>
              <a:rPr lang="en-US" sz="1600">
                <a:latin typeface="Times New Roman"/>
                <a:ea typeface="+mn-lt"/>
                <a:cs typeface="Times New Roman"/>
              </a:rPr>
              <a:t> This method provided a solid balance between model complexity and interpretability, essential for understanding the impact of variables like 'city' and 'milestones' on startup outcomes</a:t>
            </a:r>
            <a:r>
              <a:rPr lang="en-US" sz="1600">
                <a:latin typeface="Times New Roman"/>
                <a:ea typeface="+mn-lt"/>
                <a:cs typeface="+mn-lt"/>
              </a:rPr>
              <a:t>.</a:t>
            </a:r>
            <a:br>
              <a:rPr lang="en-US" sz="1100">
                <a:latin typeface="Times New Roman"/>
                <a:ea typeface="+mn-lt"/>
                <a:cs typeface="+mn-lt"/>
              </a:rPr>
            </a:br>
            <a:endParaRPr lang="en-US" sz="1100"/>
          </a:p>
        </p:txBody>
      </p: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58CCB239-EE70-34E7-CDCF-8BF8D22B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063" y="3739875"/>
            <a:ext cx="4629049" cy="2712202"/>
          </a:xfrm>
          <a:prstGeom prst="rect">
            <a:avLst/>
          </a:prstGeom>
        </p:spPr>
      </p:pic>
      <p:pic>
        <p:nvPicPr>
          <p:cNvPr id="11" name="Picture 10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F57F0F09-8478-C00F-3537-132D0B768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063" y="386202"/>
            <a:ext cx="4533081" cy="3271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100817-239A-6769-E5AE-B6DCCAD1C88A}"/>
              </a:ext>
            </a:extLst>
          </p:cNvPr>
          <p:cNvSpPr txBox="1"/>
          <p:nvPr/>
        </p:nvSpPr>
        <p:spPr>
          <a:xfrm>
            <a:off x="6153150" y="1028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0169FC6-E240-1BC8-ED3A-90A0DE820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326"/>
          <a:stretch/>
        </p:blipFill>
        <p:spPr>
          <a:xfrm>
            <a:off x="6094898" y="390732"/>
            <a:ext cx="5979101" cy="26230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026AC-20FF-0520-81D5-8F0A6D0E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25" y="371613"/>
            <a:ext cx="5133322" cy="63174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1800" b="1">
                <a:latin typeface="Times New Roman"/>
                <a:cs typeface="Times New Roman"/>
              </a:rPr>
              <a:t>Random Forest</a:t>
            </a:r>
            <a:endParaRPr lang="en-GB" sz="1800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cs typeface="Times New Roman"/>
              </a:rPr>
              <a:t>Random Forest provides a more nuanced analysis by constructing multiple decision trees and aggregating their predictions, offering a higher degree of accuracy.</a:t>
            </a:r>
            <a:endParaRPr lang="en-GB" sz="1600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cs typeface="Times New Roman"/>
              </a:rPr>
              <a:t>This ensemble approach is less prone to overfitting compared to a single decision tree and is adept at handling the intricate interactions between our independent variables such as 'city', 'milestones', and '</a:t>
            </a:r>
            <a:r>
              <a:rPr lang="en-US" sz="1600" err="1">
                <a:latin typeface="Times New Roman"/>
                <a:cs typeface="Times New Roman"/>
              </a:rPr>
              <a:t>category_code</a:t>
            </a:r>
            <a:r>
              <a:rPr lang="en-US" sz="1600">
                <a:latin typeface="Times New Roman"/>
                <a:cs typeface="Times New Roman"/>
              </a:rPr>
              <a:t>'.</a:t>
            </a:r>
            <a:endParaRPr lang="en-GB" sz="1600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cs typeface="Times New Roman"/>
              </a:rPr>
              <a:t>It showcased a promising misclassification rate in our evaluations, indicating its robustness in predicting the 'status' of startups accurate</a:t>
            </a:r>
          </a:p>
          <a:p>
            <a:pPr marL="0" indent="0">
              <a:buNone/>
            </a:pPr>
            <a:endParaRPr lang="en-GB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1800" b="1">
                <a:latin typeface="Times New Roman"/>
                <a:cs typeface="Times New Roman"/>
              </a:rPr>
              <a:t>Clustering</a:t>
            </a:r>
          </a:p>
          <a:p>
            <a:pPr marL="0" indent="0">
              <a:buNone/>
            </a:pPr>
            <a:endParaRPr lang="en-GB" sz="1600" b="1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cs typeface="Times New Roman"/>
              </a:rPr>
              <a:t>Clustering enabled us to uncover natural groupings within the startup dataset, providing insights into distinct segments based on characteristics.</a:t>
            </a:r>
            <a:endParaRPr lang="en-GB" sz="1600" b="1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cs typeface="Times New Roman"/>
              </a:rPr>
              <a:t> By identifying these clusters, we could tailor strategies for different segments, potentially offering more personalized recommendations for startups and investors.</a:t>
            </a:r>
            <a:endParaRPr lang="en-GB" sz="1600" b="1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cs typeface="Times New Roman"/>
              </a:rPr>
              <a:t>The clustering technique helped in simplifying the complex startup ecosystem into manageable groups for targeted analysis and decision-making.</a:t>
            </a:r>
            <a:endParaRPr lang="en-GB" sz="1600" b="1">
              <a:latin typeface="Times New Roman"/>
              <a:cs typeface="Times New Roman"/>
            </a:endParaRPr>
          </a:p>
        </p:txBody>
      </p:sp>
      <p:pic>
        <p:nvPicPr>
          <p:cNvPr id="6" name="Picture 5" descr="A screenshot of a pie chart&#10;&#10;Description automatically generated">
            <a:extLst>
              <a:ext uri="{FF2B5EF4-FFF2-40B4-BE49-F238E27FC236}">
                <a16:creationId xmlns:a16="http://schemas.microsoft.com/office/drawing/2014/main" id="{E7866EDD-3104-D1BF-D4D8-B56C76722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6" r="9962" b="1"/>
          <a:stretch/>
        </p:blipFill>
        <p:spPr>
          <a:xfrm>
            <a:off x="6164171" y="3429306"/>
            <a:ext cx="5898359" cy="29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CC8E-72E4-9BB8-EAC0-F5A9528A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99" y="359438"/>
            <a:ext cx="9842237" cy="132556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1400">
                <a:latin typeface="Times New Roman"/>
                <a:cs typeface="Times New Roman"/>
              </a:rPr>
              <a:t>      </a:t>
            </a:r>
            <a:br>
              <a:rPr lang="en-US" sz="1400">
                <a:latin typeface="Times New Roman"/>
                <a:cs typeface="Times New Roman"/>
              </a:rPr>
            </a:br>
            <a:br>
              <a:rPr lang="en-US" sz="1400">
                <a:latin typeface="Times New Roman"/>
                <a:cs typeface="Times New Roman"/>
              </a:rPr>
            </a:br>
            <a:br>
              <a:rPr lang="en-US" sz="1400">
                <a:latin typeface="Times New Roman"/>
                <a:cs typeface="Times New Roman"/>
              </a:rPr>
            </a:br>
            <a:r>
              <a:rPr lang="en-US" sz="1400">
                <a:latin typeface="Times New Roman"/>
                <a:cs typeface="Times New Roman"/>
              </a:rPr>
              <a:t>				</a:t>
            </a:r>
            <a:r>
              <a:rPr lang="en-US" sz="3200" b="1">
                <a:latin typeface="Times New Roman"/>
                <a:cs typeface="Times New Roman"/>
              </a:rPr>
              <a:t>RESULT</a:t>
            </a:r>
            <a:br>
              <a:rPr lang="en-US" sz="1400">
                <a:latin typeface="Times New Roman"/>
                <a:cs typeface="Times New Roman"/>
              </a:rPr>
            </a:br>
            <a:br>
              <a:rPr lang="en-US" sz="1400">
                <a:latin typeface="Times New Roman"/>
                <a:cs typeface="Times New Roman"/>
              </a:rPr>
            </a:br>
            <a:br>
              <a:rPr lang="en-US" sz="1400" b="1">
                <a:latin typeface="Times New Roman"/>
                <a:cs typeface="Times New Roman"/>
              </a:rPr>
            </a:br>
            <a:br>
              <a:rPr lang="en-US" sz="1400" b="1">
                <a:latin typeface="Times New Roman"/>
                <a:cs typeface="Times New Roman"/>
              </a:rPr>
            </a:br>
            <a:br>
              <a:rPr lang="en-US" sz="1400" b="1">
                <a:latin typeface="Times New Roman"/>
                <a:cs typeface="Times New Roman"/>
              </a:rPr>
            </a:br>
            <a:br>
              <a:rPr lang="en-US" sz="1400" b="1">
                <a:latin typeface="Times New Roman"/>
                <a:cs typeface="Times New Roman"/>
              </a:rPr>
            </a:br>
            <a:br>
              <a:rPr lang="en-US" sz="1400" b="1">
                <a:latin typeface="Times New Roman"/>
                <a:cs typeface="Times New Roman"/>
              </a:rPr>
            </a:br>
            <a:br>
              <a:rPr lang="en-US" sz="1400" b="1">
                <a:latin typeface="Times New Roman"/>
                <a:cs typeface="Times New Roman"/>
              </a:rPr>
            </a:br>
            <a:endParaRPr lang="en-US" sz="1400" b="1">
              <a:latin typeface="Times New Roman"/>
              <a:cs typeface="Times New Roman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Content Placeholder 5" descr="A number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BA32CB9-40A7-32DF-5665-AA20C145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80" y="3743637"/>
            <a:ext cx="6832415" cy="2838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B35583-060D-524A-089A-3B1A99075422}"/>
              </a:ext>
            </a:extLst>
          </p:cNvPr>
          <p:cNvSpPr txBox="1"/>
          <p:nvPr/>
        </p:nvSpPr>
        <p:spPr>
          <a:xfrm>
            <a:off x="1093331" y="1269624"/>
            <a:ext cx="6095185" cy="2576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168910" algn="just" defTabSz="676656">
              <a:lnSpc>
                <a:spcPct val="90000"/>
              </a:lnSpc>
              <a:spcAft>
                <a:spcPts val="444"/>
              </a:spcAft>
              <a:buFont typeface="Arial" panose="020B0604020202020204" pitchFamily="34" charset="0"/>
              <a:buChar char="•"/>
            </a:pPr>
            <a:r>
              <a:rPr lang="en-US" sz="1600" kern="1200">
                <a:latin typeface="Times New Roman"/>
                <a:ea typeface="+mn-ea"/>
                <a:cs typeface="Times New Roman"/>
              </a:rPr>
              <a:t>In this project's analysis, the Regression (2) model has emerged as the most effective model based on the validation misclassification rate of approximately 0.333</a:t>
            </a:r>
            <a:endParaRPr lang="en-US" sz="1600" kern="1200">
              <a:latin typeface="Times New Roman"/>
              <a:cs typeface="Times New Roman"/>
            </a:endParaRPr>
          </a:p>
          <a:p>
            <a:pPr indent="-168910" algn="just" defTabSz="676656">
              <a:lnSpc>
                <a:spcPct val="90000"/>
              </a:lnSpc>
              <a:spcAft>
                <a:spcPts val="444"/>
              </a:spcAft>
              <a:buFont typeface="Arial" panose="020B0604020202020204" pitchFamily="34" charset="0"/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indent="-168910" algn="just" defTabSz="676656">
              <a:lnSpc>
                <a:spcPct val="90000"/>
              </a:lnSpc>
              <a:spcAft>
                <a:spcPts val="444"/>
              </a:spcAft>
              <a:buFont typeface="Arial" panose="020B0604020202020204" pitchFamily="34" charset="0"/>
              <a:buChar char="•"/>
            </a:pPr>
            <a:r>
              <a:rPr lang="en-US" sz="1600" kern="1200">
                <a:latin typeface="Times New Roman"/>
                <a:ea typeface="+mn-ea"/>
                <a:cs typeface="Times New Roman"/>
              </a:rPr>
              <a:t>Indicating its superior predictive accuracy among the evaluated models. Additionally, the Regression model exhibits competitive performance with a validation average squared error of 0.217.</a:t>
            </a:r>
            <a:endParaRPr lang="en-US" sz="1600">
              <a:latin typeface="Times New Roman"/>
              <a:cs typeface="Times New Roman"/>
            </a:endParaRPr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865E9243-D775-99DA-781A-78D773E10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995463"/>
              </p:ext>
            </p:extLst>
          </p:nvPr>
        </p:nvGraphicFramePr>
        <p:xfrm>
          <a:off x="7744536" y="1163583"/>
          <a:ext cx="4209264" cy="279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947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81A1-C80C-F651-7C2D-02B49418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95" y="502629"/>
            <a:ext cx="6798541" cy="1675623"/>
          </a:xfrm>
        </p:spPr>
        <p:txBody>
          <a:bodyPr anchor="b">
            <a:normAutofit/>
          </a:bodyPr>
          <a:lstStyle/>
          <a:p>
            <a:endParaRPr lang="en-GB" sz="4000" b="1">
              <a:latin typeface="Arial"/>
              <a:cs typeface="Arial"/>
            </a:endParaRPr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1683-A4CF-6687-F0D3-F262F458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" y="81781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/>
                <a:cs typeface="Times New Roman"/>
              </a:rPr>
              <a:t>     Implementation Ideas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5B14C-4C67-32C7-30D7-5EB41B906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18" r="37196" b="-3"/>
          <a:stretch/>
        </p:blipFill>
        <p:spPr>
          <a:xfrm>
            <a:off x="0" y="3040"/>
            <a:ext cx="4539648" cy="6847897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7ADF45-B277-0E95-5019-DEB1E8B7E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785569"/>
              </p:ext>
            </p:extLst>
          </p:nvPr>
        </p:nvGraphicFramePr>
        <p:xfrm>
          <a:off x="4886794" y="816118"/>
          <a:ext cx="6798539" cy="550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681D8D-AF98-BF02-C691-F3D25B07F369}"/>
              </a:ext>
            </a:extLst>
          </p:cNvPr>
          <p:cNvSpPr txBox="1"/>
          <p:nvPr/>
        </p:nvSpPr>
        <p:spPr>
          <a:xfrm>
            <a:off x="704850" y="502629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648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5A2ED6-25EC-BEC8-9AA2-222C9F10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0" y="919047"/>
            <a:ext cx="5531371" cy="98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    Managerial Insights</a:t>
            </a:r>
          </a:p>
        </p:txBody>
      </p:sp>
      <p:sp>
        <p:nvSpPr>
          <p:cNvPr id="15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3F2489-4EAF-17F1-3307-7C0EE8F372EC}"/>
              </a:ext>
            </a:extLst>
          </p:cNvPr>
          <p:cNvSpPr txBox="1"/>
          <p:nvPr/>
        </p:nvSpPr>
        <p:spPr>
          <a:xfrm>
            <a:off x="640080" y="2872899"/>
            <a:ext cx="4243589" cy="38240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8121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Investment Strategies</a:t>
            </a:r>
          </a:p>
          <a:p>
            <a:pPr marL="8121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Strategic Partnerships</a:t>
            </a:r>
          </a:p>
          <a:p>
            <a:pPr marL="8121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Risk Management</a:t>
            </a:r>
          </a:p>
          <a:p>
            <a:pPr marL="8121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Performance Monitoring</a:t>
            </a:r>
          </a:p>
          <a:p>
            <a:pPr marL="8121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Business Incubation and Acceleration</a:t>
            </a:r>
          </a:p>
          <a:p>
            <a:pPr marL="8121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Policy Development</a:t>
            </a:r>
          </a:p>
        </p:txBody>
      </p:sp>
      <p:pic>
        <p:nvPicPr>
          <p:cNvPr id="22" name="Picture 21" descr="One luminous opened box among closed white square boxes">
            <a:extLst>
              <a:ext uri="{FF2B5EF4-FFF2-40B4-BE49-F238E27FC236}">
                <a16:creationId xmlns:a16="http://schemas.microsoft.com/office/drawing/2014/main" id="{9716A0D6-98BE-8ED9-3818-2B2EE8642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" r="2339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934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STARTUP SUCCESS FORECASTING:  A DATA-DRIVEN APPROACH </vt:lpstr>
      <vt:lpstr>PowerPoint Presentation</vt:lpstr>
      <vt:lpstr>PowerPoint Presentation</vt:lpstr>
      <vt:lpstr>Data – Business Problem</vt:lpstr>
      <vt:lpstr>     MODELS                    </vt:lpstr>
      <vt:lpstr>PowerPoint Presentation</vt:lpstr>
      <vt:lpstr>             RESULT        </vt:lpstr>
      <vt:lpstr> </vt:lpstr>
      <vt:lpstr>    Managerial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STARTUP SUCCESS FORECASTING:  A DATA-DRIVEN APPROACH </dc:title>
  <dc:creator>Pathak, Sharwari</dc:creator>
  <cp:revision>1</cp:revision>
  <dcterms:created xsi:type="dcterms:W3CDTF">2024-04-17T19:57:19Z</dcterms:created>
  <dcterms:modified xsi:type="dcterms:W3CDTF">2024-04-22T22:27:34Z</dcterms:modified>
</cp:coreProperties>
</file>