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1977887"/>
            <a:ext cx="8858711" cy="2143427"/>
            <a:chOff x="189913" y="2898773"/>
            <a:chExt cx="8858711" cy="1735333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67807" y="2113529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SC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395271" y="2952263"/>
              <a:ext cx="29547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</a:t>
              </a:r>
              <a:r>
                <a:rPr lang="en-US" dirty="0" smtClean="0">
                  <a:latin typeface="Times New Roman"/>
                  <a:cs typeface="Times New Roman"/>
                </a:rPr>
                <a:t>: Solar Panel’s location,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 the start and the end day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 of the calculation period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9175" y="2898773"/>
              <a:ext cx="3213380" cy="971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</a:t>
              </a:r>
              <a:r>
                <a:rPr lang="en-US" dirty="0" smtClean="0">
                  <a:latin typeface="Times New Roman"/>
                  <a:cs typeface="Times New Roman"/>
                </a:rPr>
                <a:t>: The optimum tilt angle 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for the calculation period, the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 expecting obtained 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solar energy.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簡報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Sharon Wu</cp:lastModifiedBy>
  <cp:revision>9</cp:revision>
  <dcterms:created xsi:type="dcterms:W3CDTF">2016-09-17T12:04:26Z</dcterms:created>
  <dcterms:modified xsi:type="dcterms:W3CDTF">2019-10-06T05:47:13Z</dcterms:modified>
</cp:coreProperties>
</file>