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6" r:id="rId3"/>
    <p:sldId id="264" r:id="rId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6"/>
      <p:italic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F58E5-C3D4-4644-8D87-D0D33F32BF31}">
  <a:tblStyle styleId="{830F58E5-C3D4-4644-8D87-D0D33F32BF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8EDF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7692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0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44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34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49477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994986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18005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77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3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9285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0753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7236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81784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8002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0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60970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61777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8DFD-E773-4F26-B81E-AA956717708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979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73612" y="1699242"/>
            <a:ext cx="8222100" cy="1556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800" dirty="0">
                <a:latin typeface="Verdana"/>
                <a:ea typeface="Verdana"/>
                <a:cs typeface="Verdana"/>
                <a:sym typeface="Verdana"/>
              </a:rPr>
              <a:t>Ask </a:t>
            </a:r>
            <a:r>
              <a:rPr lang="en-US" sz="4800">
                <a:latin typeface="Verdana"/>
                <a:ea typeface="Verdana"/>
                <a:cs typeface="Verdana"/>
                <a:sym typeface="Verdana"/>
              </a:rPr>
              <a:t>yourself </a:t>
            </a:r>
            <a:r>
              <a:rPr lang="en-US" sz="4800" smtClean="0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4800" smtClean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4800" smtClean="0"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en-US" sz="4800" dirty="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4800" dirty="0" smtClean="0">
                <a:latin typeface="Verdana"/>
                <a:ea typeface="Verdana"/>
                <a:cs typeface="Verdana"/>
                <a:sym typeface="Verdana"/>
              </a:rPr>
              <a:t>earn </a:t>
            </a:r>
            <a:r>
              <a:rPr lang="en-US" sz="4800" dirty="0">
                <a:latin typeface="Verdana"/>
                <a:ea typeface="Verdana"/>
                <a:cs typeface="Verdana"/>
                <a:sym typeface="Verdana"/>
              </a:rPr>
              <a:t>any </a:t>
            </a:r>
            <a:r>
              <a:rPr lang="en-US" sz="4800" dirty="0" smtClean="0">
                <a:latin typeface="Verdana"/>
                <a:ea typeface="Verdana"/>
                <a:cs typeface="Verdana"/>
                <a:sym typeface="Verdana"/>
              </a:rPr>
              <a:t>Machine Learning Algorithm</a:t>
            </a:r>
            <a:endParaRPr lang="en" sz="4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589390" y="2923705"/>
            <a:ext cx="1815300" cy="102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Traditional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62225" y="496797"/>
            <a:ext cx="8320033" cy="4330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type of algorithm?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of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is learning happens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model building parameter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learning what parameter you got as output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hyper parameter associated with it.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cost function should I use?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assumption this algorithm make about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 biased towards some kind of data or can be applied on any generic data.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Data scaling Require?</a:t>
            </a:r>
          </a:p>
        </p:txBody>
      </p:sp>
    </p:spTree>
    <p:extLst>
      <p:ext uri="{BB962C8B-B14F-4D97-AF65-F5344CB8AC3E}">
        <p14:creationId xmlns:p14="http://schemas.microsoft.com/office/powerpoint/2010/main" val="5159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969729" y="519073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60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77</Words>
  <Application>Microsoft Office PowerPoint</Application>
  <PresentationFormat>On-screen Show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 Light</vt:lpstr>
      <vt:lpstr>Arial</vt:lpstr>
      <vt:lpstr>Wingdings</vt:lpstr>
      <vt:lpstr>Verdana</vt:lpstr>
      <vt:lpstr>Calibri</vt:lpstr>
      <vt:lpstr>Roboto</vt:lpstr>
      <vt:lpstr>Office Theme</vt:lpstr>
      <vt:lpstr>Ask yourself  To learn any Machine Learning Algorithm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Machine learning System</dc:title>
  <dc:creator>ankit mistry</dc:creator>
  <cp:lastModifiedBy>ankit mistry</cp:lastModifiedBy>
  <cp:revision>16</cp:revision>
  <dcterms:modified xsi:type="dcterms:W3CDTF">2018-08-08T04:31:53Z</dcterms:modified>
</cp:coreProperties>
</file>