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7"/>
  </p:notesMasterIdLst>
  <p:sldIdLst>
    <p:sldId id="256" r:id="rId2"/>
    <p:sldId id="257" r:id="rId3"/>
    <p:sldId id="265" r:id="rId4"/>
    <p:sldId id="266" r:id="rId5"/>
    <p:sldId id="264" r:id="rId6"/>
  </p:sldIdLst>
  <p:sldSz cx="9144000" cy="5143500" type="screen16x9"/>
  <p:notesSz cx="6858000" cy="9144000"/>
  <p:embeddedFontLst>
    <p:embeddedFont>
      <p:font typeface="Calibri Light" panose="020F0302020204030204" pitchFamily="34" charset="0"/>
      <p:regular r:id="rId8"/>
      <p:italic r:id="rId9"/>
    </p:embeddedFont>
    <p:embeddedFont>
      <p:font typeface="Verdana" panose="020B0604030504040204" pitchFamily="34" charset="0"/>
      <p:regular r:id="rId10"/>
      <p:bold r:id="rId11"/>
      <p:italic r:id="rId12"/>
      <p:boldItalic r:id="rId13"/>
    </p:embeddedFont>
    <p:embeddedFont>
      <p:font typeface="Calibri" panose="020F0502020204030204" pitchFamily="34" charset="0"/>
      <p:regular r:id="rId14"/>
      <p:bold r:id="rId15"/>
      <p:italic r:id="rId16"/>
      <p:boldItalic r:id="rId17"/>
    </p:embeddedFon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0F58E5-C3D4-4644-8D87-D0D33F32BF31}">
  <a:tblStyle styleId="{830F58E5-C3D4-4644-8D87-D0D33F32BF31}"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E8EDFD"/>
          </a:solidFill>
        </a:fill>
      </a:tcStyle>
    </a:wholeTbl>
    <a:band1H>
      <a:tcTxStyle/>
      <a:tcStyle>
        <a:tcBdr/>
        <a:fill>
          <a:solidFill>
            <a:srgbClr val="CDD8FB"/>
          </a:solidFill>
        </a:fill>
      </a:tcStyle>
    </a:band1H>
    <a:band2H>
      <a:tcTxStyle/>
      <a:tcStyle>
        <a:tcBdr/>
      </a:tcStyle>
    </a:band2H>
    <a:band1V>
      <a:tcTxStyle/>
      <a:tcStyle>
        <a:tcBdr/>
        <a:fill>
          <a:solidFill>
            <a:srgbClr val="CDD8FB"/>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fill>
          <a:solidFill>
            <a:srgbClr val="E8EDFD"/>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dk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5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viewProps" Target="viewProp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0"/>
              </a:spcBef>
              <a:buChar char="●"/>
              <a:defRPr sz="1100" b="0" i="0" u="none" strike="noStrike" cap="none">
                <a:solidFill>
                  <a:schemeClr val="dk1"/>
                </a:solidFill>
                <a:latin typeface="Arial"/>
                <a:ea typeface="Arial"/>
                <a:cs typeface="Arial"/>
                <a:sym typeface="Arial"/>
              </a:defRPr>
            </a:lvl1pPr>
            <a:lvl2pPr marL="457200" marR="0" lvl="1" indent="0" algn="l" rtl="0">
              <a:spcBef>
                <a:spcPts val="0"/>
              </a:spcBef>
              <a:buChar char="○"/>
              <a:defRPr sz="1100" b="0" i="0" u="none" strike="noStrike" cap="none">
                <a:solidFill>
                  <a:schemeClr val="dk1"/>
                </a:solidFill>
                <a:latin typeface="Arial"/>
                <a:ea typeface="Arial"/>
                <a:cs typeface="Arial"/>
                <a:sym typeface="Arial"/>
              </a:defRPr>
            </a:lvl2pPr>
            <a:lvl3pPr marL="914400" marR="0" lvl="2" indent="0" algn="l" rtl="0">
              <a:spcBef>
                <a:spcPts val="0"/>
              </a:spcBef>
              <a:buChar char="■"/>
              <a:defRPr sz="1100" b="0" i="0" u="none" strike="noStrike" cap="none">
                <a:solidFill>
                  <a:schemeClr val="dk1"/>
                </a:solidFill>
                <a:latin typeface="Arial"/>
                <a:ea typeface="Arial"/>
                <a:cs typeface="Arial"/>
                <a:sym typeface="Arial"/>
              </a:defRPr>
            </a:lvl3pPr>
            <a:lvl4pPr marL="1371600" marR="0" lvl="3" indent="0" algn="l" rtl="0">
              <a:spcBef>
                <a:spcPts val="0"/>
              </a:spcBef>
              <a:buChar char="●"/>
              <a:defRPr sz="1100" b="0" i="0" u="none" strike="noStrike" cap="none">
                <a:solidFill>
                  <a:schemeClr val="dk1"/>
                </a:solidFill>
                <a:latin typeface="Arial"/>
                <a:ea typeface="Arial"/>
                <a:cs typeface="Arial"/>
                <a:sym typeface="Arial"/>
              </a:defRPr>
            </a:lvl4pPr>
            <a:lvl5pPr marL="1828800" marR="0" lvl="4" indent="0" algn="l" rtl="0">
              <a:spcBef>
                <a:spcPts val="0"/>
              </a:spcBef>
              <a:buChar char="○"/>
              <a:defRPr sz="1100" b="0" i="0" u="none" strike="noStrike" cap="none">
                <a:solidFill>
                  <a:schemeClr val="dk1"/>
                </a:solidFill>
                <a:latin typeface="Arial"/>
                <a:ea typeface="Arial"/>
                <a:cs typeface="Arial"/>
                <a:sym typeface="Arial"/>
              </a:defRPr>
            </a:lvl5pPr>
            <a:lvl6pPr marL="2286000" marR="0" lvl="5" indent="0" algn="l" rtl="0">
              <a:spcBef>
                <a:spcPts val="0"/>
              </a:spcBef>
              <a:buChar char="■"/>
              <a:defRPr sz="1100" b="0" i="0" u="none" strike="noStrike" cap="none">
                <a:solidFill>
                  <a:schemeClr val="dk1"/>
                </a:solidFill>
                <a:latin typeface="Arial"/>
                <a:ea typeface="Arial"/>
                <a:cs typeface="Arial"/>
                <a:sym typeface="Arial"/>
              </a:defRPr>
            </a:lvl6pPr>
            <a:lvl7pPr marL="2743200" marR="0" lvl="6" indent="0" algn="l" rtl="0">
              <a:spcBef>
                <a:spcPts val="0"/>
              </a:spcBef>
              <a:buChar char="●"/>
              <a:defRPr sz="1100" b="0" i="0" u="none" strike="noStrike" cap="none">
                <a:solidFill>
                  <a:schemeClr val="dk1"/>
                </a:solidFill>
                <a:latin typeface="Arial"/>
                <a:ea typeface="Arial"/>
                <a:cs typeface="Arial"/>
                <a:sym typeface="Arial"/>
              </a:defRPr>
            </a:lvl7pPr>
            <a:lvl8pPr marL="3200400" marR="0" lvl="7" indent="0" algn="l" rtl="0">
              <a:spcBef>
                <a:spcPts val="0"/>
              </a:spcBef>
              <a:buChar char="○"/>
              <a:defRPr sz="1100" b="0" i="0" u="none" strike="noStrike" cap="none">
                <a:solidFill>
                  <a:schemeClr val="dk1"/>
                </a:solidFill>
                <a:latin typeface="Arial"/>
                <a:ea typeface="Arial"/>
                <a:cs typeface="Arial"/>
                <a:sym typeface="Arial"/>
              </a:defRPr>
            </a:lvl8pPr>
            <a:lvl9pPr marL="3657600" marR="0" lvl="8" indent="0" algn="l" rtl="0">
              <a:spcBef>
                <a:spcPts val="0"/>
              </a:spcBef>
              <a:buChar char="■"/>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96876923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7507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96441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98441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00441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3344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4C8DFD-E773-4F26-B81E-AA9567177086}"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smtClean="0">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extLst>
      <p:ext uri="{BB962C8B-B14F-4D97-AF65-F5344CB8AC3E}">
        <p14:creationId xmlns:p14="http://schemas.microsoft.com/office/powerpoint/2010/main" val="315494775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4C8DFD-E773-4F26-B81E-AA9567177086}"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smtClean="0">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extLst>
      <p:ext uri="{BB962C8B-B14F-4D97-AF65-F5344CB8AC3E}">
        <p14:creationId xmlns:p14="http://schemas.microsoft.com/office/powerpoint/2010/main" val="13994986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4C8DFD-E773-4F26-B81E-AA9567177086}"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smtClean="0">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extLst>
      <p:ext uri="{BB962C8B-B14F-4D97-AF65-F5344CB8AC3E}">
        <p14:creationId xmlns:p14="http://schemas.microsoft.com/office/powerpoint/2010/main" val="79180059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8" name="Shape 18"/>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32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3200">
                <a:solidFill>
                  <a:schemeClr val="lt1"/>
                </a:solidFill>
                <a:latin typeface="Roboto"/>
                <a:ea typeface="Roboto"/>
                <a:cs typeface="Roboto"/>
                <a:sym typeface="Roboto"/>
              </a:defRPr>
            </a:lvl2pPr>
            <a:lvl3pPr lvl="2" indent="0">
              <a:spcBef>
                <a:spcPts val="0"/>
              </a:spcBef>
              <a:buClr>
                <a:schemeClr val="lt1"/>
              </a:buClr>
              <a:buFont typeface="Roboto"/>
              <a:buNone/>
              <a:defRPr sz="3200">
                <a:solidFill>
                  <a:schemeClr val="lt1"/>
                </a:solidFill>
                <a:latin typeface="Roboto"/>
                <a:ea typeface="Roboto"/>
                <a:cs typeface="Roboto"/>
                <a:sym typeface="Roboto"/>
              </a:defRPr>
            </a:lvl3pPr>
            <a:lvl4pPr lvl="3" indent="0">
              <a:spcBef>
                <a:spcPts val="0"/>
              </a:spcBef>
              <a:buClr>
                <a:schemeClr val="lt1"/>
              </a:buClr>
              <a:buFont typeface="Roboto"/>
              <a:buNone/>
              <a:defRPr sz="3200">
                <a:solidFill>
                  <a:schemeClr val="lt1"/>
                </a:solidFill>
                <a:latin typeface="Roboto"/>
                <a:ea typeface="Roboto"/>
                <a:cs typeface="Roboto"/>
                <a:sym typeface="Roboto"/>
              </a:defRPr>
            </a:lvl4pPr>
            <a:lvl5pPr lvl="4" indent="0">
              <a:spcBef>
                <a:spcPts val="0"/>
              </a:spcBef>
              <a:buClr>
                <a:schemeClr val="lt1"/>
              </a:buClr>
              <a:buFont typeface="Roboto"/>
              <a:buNone/>
              <a:defRPr sz="3200">
                <a:solidFill>
                  <a:schemeClr val="lt1"/>
                </a:solidFill>
                <a:latin typeface="Roboto"/>
                <a:ea typeface="Roboto"/>
                <a:cs typeface="Roboto"/>
                <a:sym typeface="Roboto"/>
              </a:defRPr>
            </a:lvl5pPr>
            <a:lvl6pPr lvl="5" indent="0">
              <a:spcBef>
                <a:spcPts val="0"/>
              </a:spcBef>
              <a:buClr>
                <a:schemeClr val="lt1"/>
              </a:buClr>
              <a:buFont typeface="Roboto"/>
              <a:buNone/>
              <a:defRPr sz="3200">
                <a:solidFill>
                  <a:schemeClr val="lt1"/>
                </a:solidFill>
                <a:latin typeface="Roboto"/>
                <a:ea typeface="Roboto"/>
                <a:cs typeface="Roboto"/>
                <a:sym typeface="Roboto"/>
              </a:defRPr>
            </a:lvl6pPr>
            <a:lvl7pPr lvl="6" indent="0">
              <a:spcBef>
                <a:spcPts val="0"/>
              </a:spcBef>
              <a:buClr>
                <a:schemeClr val="lt1"/>
              </a:buClr>
              <a:buFont typeface="Roboto"/>
              <a:buNone/>
              <a:defRPr sz="3200">
                <a:solidFill>
                  <a:schemeClr val="lt1"/>
                </a:solidFill>
                <a:latin typeface="Roboto"/>
                <a:ea typeface="Roboto"/>
                <a:cs typeface="Roboto"/>
                <a:sym typeface="Roboto"/>
              </a:defRPr>
            </a:lvl7pPr>
            <a:lvl8pPr lvl="7" indent="0">
              <a:spcBef>
                <a:spcPts val="0"/>
              </a:spcBef>
              <a:buClr>
                <a:schemeClr val="lt1"/>
              </a:buClr>
              <a:buFont typeface="Roboto"/>
              <a:buNone/>
              <a:defRPr sz="3200">
                <a:solidFill>
                  <a:schemeClr val="lt1"/>
                </a:solidFill>
                <a:latin typeface="Roboto"/>
                <a:ea typeface="Roboto"/>
                <a:cs typeface="Roboto"/>
                <a:sym typeface="Roboto"/>
              </a:defRPr>
            </a:lvl8pPr>
            <a:lvl9pPr lvl="8" indent="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19" name="Shape 19"/>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1600"/>
              </a:spcAft>
              <a:buClr>
                <a:schemeClr val="lt2"/>
              </a:buClr>
              <a:buFont typeface="Roboto"/>
              <a:buNone/>
              <a:defRPr sz="1800" b="0" i="0" u="none" strike="noStrike" cap="none">
                <a:solidFill>
                  <a:schemeClr val="lt2"/>
                </a:solidFill>
                <a:latin typeface="Roboto"/>
                <a:ea typeface="Roboto"/>
                <a:cs typeface="Roboto"/>
                <a:sym typeface="Roboto"/>
              </a:defRPr>
            </a:lvl1pPr>
            <a:lvl2pPr marL="457200" marR="0" lvl="1"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2pPr>
            <a:lvl3pPr marL="914400" marR="0" lvl="2"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3pPr>
            <a:lvl4pPr marL="1371600" marR="0" lvl="3"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4pPr>
            <a:lvl5pPr marL="1828800" marR="0" lvl="4"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5pPr>
            <a:lvl6pPr marL="2286000" marR="0" lvl="5"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6pPr>
            <a:lvl7pPr marL="2743200" marR="0" lvl="6"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7pPr>
            <a:lvl8pPr marL="3200400" marR="0" lvl="7"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8pPr>
            <a:lvl9pPr marL="3657600" marR="0" lvl="8"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20" name="Shape 20"/>
          <p:cNvSpPr txBox="1">
            <a:spLocks noGrp="1"/>
          </p:cNvSpPr>
          <p:nvPr>
            <p:ph type="sldNum" idx="12"/>
          </p:nvPr>
        </p:nvSpPr>
        <p:spPr>
          <a:xfrm>
            <a:off x="8523541" y="4695623"/>
            <a:ext cx="548700"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73772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Main poi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90250" y="488250"/>
            <a:ext cx="6227100" cy="40908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Roboto"/>
              <a:buNone/>
              <a:defRPr sz="60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6000">
                <a:solidFill>
                  <a:schemeClr val="lt1"/>
                </a:solidFill>
                <a:latin typeface="Roboto"/>
                <a:ea typeface="Roboto"/>
                <a:cs typeface="Roboto"/>
                <a:sym typeface="Roboto"/>
              </a:defRPr>
            </a:lvl2pPr>
            <a:lvl3pPr lvl="2" indent="0">
              <a:spcBef>
                <a:spcPts val="0"/>
              </a:spcBef>
              <a:buClr>
                <a:schemeClr val="lt1"/>
              </a:buClr>
              <a:buFont typeface="Roboto"/>
              <a:buNone/>
              <a:defRPr sz="6000">
                <a:solidFill>
                  <a:schemeClr val="lt1"/>
                </a:solidFill>
                <a:latin typeface="Roboto"/>
                <a:ea typeface="Roboto"/>
                <a:cs typeface="Roboto"/>
                <a:sym typeface="Roboto"/>
              </a:defRPr>
            </a:lvl3pPr>
            <a:lvl4pPr lvl="3" indent="0">
              <a:spcBef>
                <a:spcPts val="0"/>
              </a:spcBef>
              <a:buClr>
                <a:schemeClr val="lt1"/>
              </a:buClr>
              <a:buFont typeface="Roboto"/>
              <a:buNone/>
              <a:defRPr sz="6000">
                <a:solidFill>
                  <a:schemeClr val="lt1"/>
                </a:solidFill>
                <a:latin typeface="Roboto"/>
                <a:ea typeface="Roboto"/>
                <a:cs typeface="Roboto"/>
                <a:sym typeface="Roboto"/>
              </a:defRPr>
            </a:lvl4pPr>
            <a:lvl5pPr lvl="4" indent="0">
              <a:spcBef>
                <a:spcPts val="0"/>
              </a:spcBef>
              <a:buClr>
                <a:schemeClr val="lt1"/>
              </a:buClr>
              <a:buFont typeface="Roboto"/>
              <a:buNone/>
              <a:defRPr sz="6000">
                <a:solidFill>
                  <a:schemeClr val="lt1"/>
                </a:solidFill>
                <a:latin typeface="Roboto"/>
                <a:ea typeface="Roboto"/>
                <a:cs typeface="Roboto"/>
                <a:sym typeface="Roboto"/>
              </a:defRPr>
            </a:lvl5pPr>
            <a:lvl6pPr lvl="5" indent="0">
              <a:spcBef>
                <a:spcPts val="0"/>
              </a:spcBef>
              <a:buClr>
                <a:schemeClr val="lt1"/>
              </a:buClr>
              <a:buFont typeface="Roboto"/>
              <a:buNone/>
              <a:defRPr sz="6000">
                <a:solidFill>
                  <a:schemeClr val="lt1"/>
                </a:solidFill>
                <a:latin typeface="Roboto"/>
                <a:ea typeface="Roboto"/>
                <a:cs typeface="Roboto"/>
                <a:sym typeface="Roboto"/>
              </a:defRPr>
            </a:lvl6pPr>
            <a:lvl7pPr lvl="6" indent="0">
              <a:spcBef>
                <a:spcPts val="0"/>
              </a:spcBef>
              <a:buClr>
                <a:schemeClr val="lt1"/>
              </a:buClr>
              <a:buFont typeface="Roboto"/>
              <a:buNone/>
              <a:defRPr sz="6000">
                <a:solidFill>
                  <a:schemeClr val="lt1"/>
                </a:solidFill>
                <a:latin typeface="Roboto"/>
                <a:ea typeface="Roboto"/>
                <a:cs typeface="Roboto"/>
                <a:sym typeface="Roboto"/>
              </a:defRPr>
            </a:lvl7pPr>
            <a:lvl8pPr lvl="7" indent="0">
              <a:spcBef>
                <a:spcPts val="0"/>
              </a:spcBef>
              <a:buClr>
                <a:schemeClr val="lt1"/>
              </a:buClr>
              <a:buFont typeface="Roboto"/>
              <a:buNone/>
              <a:defRPr sz="6000">
                <a:solidFill>
                  <a:schemeClr val="lt1"/>
                </a:solidFill>
                <a:latin typeface="Roboto"/>
                <a:ea typeface="Roboto"/>
                <a:cs typeface="Roboto"/>
                <a:sym typeface="Roboto"/>
              </a:defRPr>
            </a:lvl8pPr>
            <a:lvl9pPr lvl="8" indent="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sp>
        <p:nvSpPr>
          <p:cNvPr id="23" name="Shape 23"/>
          <p:cNvSpPr txBox="1">
            <a:spLocks noGrp="1"/>
          </p:cNvSpPr>
          <p:nvPr>
            <p:ph type="sldNum" idx="12"/>
          </p:nvPr>
        </p:nvSpPr>
        <p:spPr>
          <a:xfrm>
            <a:off x="8523541" y="4695623"/>
            <a:ext cx="548700"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37832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4C8DFD-E773-4F26-B81E-AA9567177086}"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smtClean="0">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extLst>
      <p:ext uri="{BB962C8B-B14F-4D97-AF65-F5344CB8AC3E}">
        <p14:creationId xmlns:p14="http://schemas.microsoft.com/office/powerpoint/2010/main" val="123928546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4C8DFD-E773-4F26-B81E-AA9567177086}"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smtClean="0">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extLst>
      <p:ext uri="{BB962C8B-B14F-4D97-AF65-F5344CB8AC3E}">
        <p14:creationId xmlns:p14="http://schemas.microsoft.com/office/powerpoint/2010/main" val="3510753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4C8DFD-E773-4F26-B81E-AA9567177086}"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smtClean="0">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extLst>
      <p:ext uri="{BB962C8B-B14F-4D97-AF65-F5344CB8AC3E}">
        <p14:creationId xmlns:p14="http://schemas.microsoft.com/office/powerpoint/2010/main" val="37472360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4C8DFD-E773-4F26-B81E-AA9567177086}" type="datetimeFigureOut">
              <a:rPr lang="en-US" smtClean="0"/>
              <a:t>8/8/2018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smtClean="0">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extLst>
      <p:ext uri="{BB962C8B-B14F-4D97-AF65-F5344CB8AC3E}">
        <p14:creationId xmlns:p14="http://schemas.microsoft.com/office/powerpoint/2010/main" val="383817847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4C8DFD-E773-4F26-B81E-AA9567177086}" type="datetimeFigureOut">
              <a:rPr lang="en-US" smtClean="0"/>
              <a:t>8/8/2018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smtClean="0">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extLst>
      <p:ext uri="{BB962C8B-B14F-4D97-AF65-F5344CB8AC3E}">
        <p14:creationId xmlns:p14="http://schemas.microsoft.com/office/powerpoint/2010/main" val="275800283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4C8DFD-E773-4F26-B81E-AA9567177086}" type="datetimeFigureOut">
              <a:rPr lang="en-US" smtClean="0"/>
              <a:t>8/8/2018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smtClean="0">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672023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4C8DFD-E773-4F26-B81E-AA9567177086}"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smtClean="0">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extLst>
      <p:ext uri="{BB962C8B-B14F-4D97-AF65-F5344CB8AC3E}">
        <p14:creationId xmlns:p14="http://schemas.microsoft.com/office/powerpoint/2010/main" val="354609700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4C8DFD-E773-4F26-B81E-AA9567177086}"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smtClean="0">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extLst>
      <p:ext uri="{BB962C8B-B14F-4D97-AF65-F5344CB8AC3E}">
        <p14:creationId xmlns:p14="http://schemas.microsoft.com/office/powerpoint/2010/main" val="33617779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64C8DFD-E773-4F26-B81E-AA9567177086}" type="datetimeFigureOut">
              <a:rPr lang="en-US" smtClean="0"/>
              <a:t>8/8/2018</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smtClean="0">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extLst>
      <p:ext uri="{BB962C8B-B14F-4D97-AF65-F5344CB8AC3E}">
        <p14:creationId xmlns:p14="http://schemas.microsoft.com/office/powerpoint/2010/main" val="28979853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233419" y="1588710"/>
            <a:ext cx="8222100" cy="1556135"/>
          </a:xfrm>
          <a:prstGeom prst="rect">
            <a:avLst/>
          </a:prstGeom>
          <a:noFill/>
          <a:ln>
            <a:noFill/>
          </a:ln>
        </p:spPr>
        <p:txBody>
          <a:bodyPr wrap="square" lIns="91425" tIns="91425" rIns="91425" bIns="91425" anchor="b" anchorCtr="0">
            <a:noAutofit/>
          </a:bodyPr>
          <a:lstStyle/>
          <a:p>
            <a:pPr lvl="0" algn="l">
              <a:lnSpc>
                <a:spcPct val="100000"/>
              </a:lnSpc>
              <a:spcBef>
                <a:spcPts val="0"/>
              </a:spcBef>
              <a:buClr>
                <a:schemeClr val="lt1"/>
              </a:buClr>
              <a:buSzPct val="25000"/>
            </a:pPr>
            <a:r>
              <a:rPr lang="en-US" sz="4800" dirty="0">
                <a:latin typeface="Verdana"/>
                <a:ea typeface="Verdana"/>
                <a:cs typeface="Verdana"/>
                <a:sym typeface="Verdana"/>
              </a:rPr>
              <a:t>Formal </a:t>
            </a:r>
            <a:r>
              <a:rPr lang="en-US" sz="4800" dirty="0" smtClean="0">
                <a:latin typeface="Verdana"/>
                <a:ea typeface="Verdana"/>
                <a:cs typeface="Verdana"/>
                <a:sym typeface="Verdana"/>
              </a:rPr>
              <a:t>Definition </a:t>
            </a:r>
            <a:r>
              <a:rPr lang="en-US" sz="4800" dirty="0">
                <a:latin typeface="Verdana"/>
                <a:ea typeface="Verdana"/>
                <a:cs typeface="Verdana"/>
                <a:sym typeface="Verdana"/>
              </a:rPr>
              <a:t>of Machine Learning</a:t>
            </a:r>
            <a:endParaRPr lang="en" sz="4800" b="0" i="0" u="none" strike="noStrike" cap="none" dirty="0">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80069" y="607553"/>
            <a:ext cx="7809071" cy="767700"/>
          </a:xfrm>
          <a:prstGeom prst="rect">
            <a:avLst/>
          </a:prstGeom>
          <a:noFill/>
          <a:ln>
            <a:noFill/>
          </a:ln>
        </p:spPr>
        <p:txBody>
          <a:bodyPr wrap="square" lIns="91425" tIns="91425" rIns="91425" bIns="91425" anchor="b" anchorCtr="0">
            <a:noAutofit/>
          </a:bodyPr>
          <a:lstStyle/>
          <a:p>
            <a:pPr lvl="0">
              <a:buSzPct val="25000"/>
            </a:pPr>
            <a:r>
              <a:rPr lang="en-US" dirty="0" smtClean="0">
                <a:solidFill>
                  <a:schemeClr val="tx1"/>
                </a:solidFill>
                <a:latin typeface="Verdana"/>
                <a:ea typeface="Verdana"/>
                <a:cs typeface="Verdana"/>
                <a:sym typeface="Verdana"/>
              </a:rPr>
              <a:t>By Tom </a:t>
            </a:r>
            <a:r>
              <a:rPr lang="en-US" dirty="0">
                <a:solidFill>
                  <a:schemeClr val="tx1"/>
                </a:solidFill>
                <a:latin typeface="Verdana"/>
                <a:ea typeface="Verdana"/>
                <a:cs typeface="Verdana"/>
                <a:sym typeface="Verdana"/>
              </a:rPr>
              <a:t>Mitchell </a:t>
            </a:r>
            <a:r>
              <a:rPr lang="en-US" dirty="0" smtClean="0">
                <a:solidFill>
                  <a:schemeClr val="tx1"/>
                </a:solidFill>
                <a:latin typeface="Verdana"/>
                <a:ea typeface="Verdana"/>
                <a:cs typeface="Verdana"/>
                <a:sym typeface="Verdana"/>
              </a:rPr>
              <a:t>- Book </a:t>
            </a:r>
            <a:r>
              <a:rPr lang="en-US" dirty="0">
                <a:solidFill>
                  <a:schemeClr val="tx1"/>
                </a:solidFill>
                <a:latin typeface="Verdana"/>
                <a:ea typeface="Verdana"/>
                <a:cs typeface="Verdana"/>
                <a:sym typeface="Verdana"/>
              </a:rPr>
              <a:t>Machine Learning</a:t>
            </a:r>
            <a:endParaRPr lang="en" sz="3200" b="0" i="0" u="none" strike="noStrike" cap="none" dirty="0">
              <a:solidFill>
                <a:schemeClr val="tx1"/>
              </a:solidFill>
              <a:latin typeface="Verdana"/>
              <a:ea typeface="Verdana"/>
              <a:cs typeface="Verdana"/>
              <a:sym typeface="Verdana"/>
            </a:endParaRPr>
          </a:p>
        </p:txBody>
      </p:sp>
      <p:sp>
        <p:nvSpPr>
          <p:cNvPr id="73" name="Shape 73"/>
          <p:cNvSpPr txBox="1"/>
          <p:nvPr/>
        </p:nvSpPr>
        <p:spPr>
          <a:xfrm>
            <a:off x="3589390" y="2923705"/>
            <a:ext cx="1815300" cy="10227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Verdana"/>
              <a:buNone/>
            </a:pPr>
            <a:r>
              <a:rPr lang="en" sz="1800" b="0" i="0" u="none" strike="noStrike" cap="none">
                <a:solidFill>
                  <a:srgbClr val="FFFFFF"/>
                </a:solidFill>
                <a:latin typeface="Verdana"/>
                <a:ea typeface="Verdana"/>
                <a:cs typeface="Verdana"/>
                <a:sym typeface="Verdana"/>
              </a:rPr>
              <a:t>Traditional</a:t>
            </a:r>
          </a:p>
          <a:p>
            <a:pPr marL="0" marR="0" lvl="0" indent="0" algn="l" rtl="0">
              <a:lnSpc>
                <a:spcPct val="100000"/>
              </a:lnSpc>
              <a:spcBef>
                <a:spcPts val="0"/>
              </a:spcBef>
              <a:spcAft>
                <a:spcPts val="0"/>
              </a:spcAft>
              <a:buClr>
                <a:srgbClr val="FFFFFF"/>
              </a:buClr>
              <a:buSzPct val="25000"/>
              <a:buFont typeface="Verdana"/>
              <a:buNone/>
            </a:pPr>
            <a:r>
              <a:rPr lang="en" sz="1800" b="0" i="0" u="none" strike="noStrike" cap="none">
                <a:solidFill>
                  <a:srgbClr val="FFFFFF"/>
                </a:solidFill>
                <a:latin typeface="Verdana"/>
                <a:ea typeface="Verdana"/>
                <a:cs typeface="Verdana"/>
                <a:sym typeface="Verdana"/>
              </a:rPr>
              <a:t>System</a:t>
            </a:r>
          </a:p>
        </p:txBody>
      </p:sp>
      <p:sp>
        <p:nvSpPr>
          <p:cNvPr id="2" name="Rectangle 1"/>
          <p:cNvSpPr/>
          <p:nvPr/>
        </p:nvSpPr>
        <p:spPr>
          <a:xfrm>
            <a:off x="527538" y="1507525"/>
            <a:ext cx="7963319" cy="3416320"/>
          </a:xfrm>
          <a:prstGeom prst="rect">
            <a:avLst/>
          </a:prstGeom>
        </p:spPr>
        <p:txBody>
          <a:bodyPr wrap="square">
            <a:spAutoFit/>
          </a:bodyPr>
          <a:lstStyle/>
          <a:p>
            <a:pPr>
              <a:lnSpc>
                <a:spcPct val="150000"/>
              </a:lnSpc>
            </a:pPr>
            <a:r>
              <a:rPr lang="en-US" sz="1800" dirty="0">
                <a:latin typeface="Verdana" panose="020B0604030504040204" pitchFamily="34" charset="0"/>
                <a:ea typeface="Verdana" panose="020B0604030504040204" pitchFamily="34" charset="0"/>
                <a:cs typeface="Verdana" panose="020B0604030504040204" pitchFamily="34" charset="0"/>
              </a:rPr>
              <a:t>The field of machine learning is concerned with the question of how to construct computer programs that </a:t>
            </a:r>
            <a:r>
              <a:rPr lang="en-US" sz="1800" b="1" dirty="0">
                <a:latin typeface="Verdana" panose="020B0604030504040204" pitchFamily="34" charset="0"/>
                <a:ea typeface="Verdana" panose="020B0604030504040204" pitchFamily="34" charset="0"/>
                <a:cs typeface="Verdana" panose="020B0604030504040204" pitchFamily="34" charset="0"/>
              </a:rPr>
              <a:t>automatically improve with experience</a:t>
            </a:r>
            <a:r>
              <a:rPr lang="en-US" sz="1800" dirty="0">
                <a:latin typeface="Verdana" panose="020B0604030504040204" pitchFamily="34" charset="0"/>
                <a:ea typeface="Verdana" panose="020B0604030504040204" pitchFamily="34" charset="0"/>
                <a:cs typeface="Verdana" panose="020B0604030504040204" pitchFamily="34" charset="0"/>
              </a:rPr>
              <a:t>.</a:t>
            </a:r>
          </a:p>
          <a:p>
            <a:pPr>
              <a:lnSpc>
                <a:spcPct val="150000"/>
              </a:lnSpc>
            </a:pPr>
            <a:endParaRPr lang="en-US" sz="18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r>
              <a:rPr lang="en-US" sz="1800" dirty="0">
                <a:latin typeface="Verdana" panose="020B0604030504040204" pitchFamily="34" charset="0"/>
                <a:ea typeface="Verdana" panose="020B0604030504040204" pitchFamily="34" charset="0"/>
                <a:cs typeface="Verdana" panose="020B0604030504040204" pitchFamily="34" charset="0"/>
              </a:rPr>
              <a:t>A computer program is said to learn from experience E with respect to some class of </a:t>
            </a:r>
            <a:r>
              <a:rPr lang="en-US" sz="1800" b="1" dirty="0">
                <a:latin typeface="Verdana" panose="020B0604030504040204" pitchFamily="34" charset="0"/>
                <a:ea typeface="Verdana" panose="020B0604030504040204" pitchFamily="34" charset="0"/>
                <a:cs typeface="Verdana" panose="020B0604030504040204" pitchFamily="34" charset="0"/>
              </a:rPr>
              <a:t>tasks T</a:t>
            </a:r>
            <a:r>
              <a:rPr lang="en-US" sz="1800" dirty="0">
                <a:latin typeface="Verdana" panose="020B0604030504040204" pitchFamily="34" charset="0"/>
                <a:ea typeface="Verdana" panose="020B0604030504040204" pitchFamily="34" charset="0"/>
                <a:cs typeface="Verdana" panose="020B0604030504040204" pitchFamily="34" charset="0"/>
              </a:rPr>
              <a:t> and </a:t>
            </a:r>
            <a:r>
              <a:rPr lang="en-US" sz="1800" b="1" dirty="0">
                <a:latin typeface="Verdana" panose="020B0604030504040204" pitchFamily="34" charset="0"/>
                <a:ea typeface="Verdana" panose="020B0604030504040204" pitchFamily="34" charset="0"/>
                <a:cs typeface="Verdana" panose="020B0604030504040204" pitchFamily="34" charset="0"/>
              </a:rPr>
              <a:t>performance measure P</a:t>
            </a:r>
            <a:r>
              <a:rPr lang="en-US" sz="1800" dirty="0">
                <a:latin typeface="Verdana" panose="020B0604030504040204" pitchFamily="34" charset="0"/>
                <a:ea typeface="Verdana" panose="020B0604030504040204" pitchFamily="34" charset="0"/>
                <a:cs typeface="Verdana" panose="020B0604030504040204" pitchFamily="34" charset="0"/>
              </a:rPr>
              <a:t>, if its performance at tasks in T, as measured by P, improves with </a:t>
            </a:r>
            <a:r>
              <a:rPr lang="en-US" sz="1800" b="1" dirty="0">
                <a:latin typeface="Verdana" panose="020B0604030504040204" pitchFamily="34" charset="0"/>
                <a:ea typeface="Verdana" panose="020B0604030504040204" pitchFamily="34" charset="0"/>
                <a:cs typeface="Verdana" panose="020B0604030504040204" pitchFamily="34" charset="0"/>
              </a:rPr>
              <a:t>experience 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01130" y="1180309"/>
            <a:ext cx="8612239" cy="767700"/>
          </a:xfrm>
          <a:prstGeom prst="rect">
            <a:avLst/>
          </a:prstGeom>
          <a:noFill/>
          <a:ln>
            <a:noFill/>
          </a:ln>
        </p:spPr>
        <p:txBody>
          <a:bodyPr wrap="square" lIns="91425" tIns="91425" rIns="91425" bIns="91425" anchor="b" anchorCtr="0">
            <a:noAutofit/>
          </a:bodyPr>
          <a:lstStyle/>
          <a:p>
            <a:pPr lvl="0">
              <a:buSzPct val="25000"/>
            </a:pPr>
            <a:r>
              <a:rPr lang="en-US" dirty="0">
                <a:solidFill>
                  <a:schemeClr val="tx1"/>
                </a:solidFill>
                <a:latin typeface="Verdana"/>
                <a:ea typeface="Verdana"/>
                <a:cs typeface="Verdana"/>
                <a:sym typeface="Verdana"/>
              </a:rPr>
              <a:t>The Elements of Statistical Learning: Data Mining, Inference, and Prediction </a:t>
            </a:r>
            <a:br>
              <a:rPr lang="en-US" dirty="0">
                <a:solidFill>
                  <a:schemeClr val="tx1"/>
                </a:solidFill>
                <a:latin typeface="Verdana"/>
                <a:ea typeface="Verdana"/>
                <a:cs typeface="Verdana"/>
                <a:sym typeface="Verdana"/>
              </a:rPr>
            </a:br>
            <a:r>
              <a:rPr lang="en-US" dirty="0">
                <a:solidFill>
                  <a:schemeClr val="tx1"/>
                </a:solidFill>
                <a:latin typeface="Verdana"/>
                <a:ea typeface="Verdana"/>
                <a:cs typeface="Verdana"/>
                <a:sym typeface="Verdana"/>
              </a:rPr>
              <a:t>by Hastie, </a:t>
            </a:r>
            <a:r>
              <a:rPr lang="en-US" dirty="0" err="1">
                <a:solidFill>
                  <a:schemeClr val="tx1"/>
                </a:solidFill>
                <a:latin typeface="Verdana"/>
                <a:ea typeface="Verdana"/>
                <a:cs typeface="Verdana"/>
                <a:sym typeface="Verdana"/>
              </a:rPr>
              <a:t>Tibshirani</a:t>
            </a:r>
            <a:r>
              <a:rPr lang="en-US" dirty="0">
                <a:solidFill>
                  <a:schemeClr val="tx1"/>
                </a:solidFill>
                <a:latin typeface="Verdana"/>
                <a:ea typeface="Verdana"/>
                <a:cs typeface="Verdana"/>
                <a:sym typeface="Verdana"/>
              </a:rPr>
              <a:t> and Friedman</a:t>
            </a:r>
            <a:endParaRPr lang="en" sz="3200" b="0" i="0" u="none" strike="noStrike" cap="none" dirty="0">
              <a:solidFill>
                <a:schemeClr val="tx1"/>
              </a:solidFill>
              <a:latin typeface="Verdana"/>
              <a:ea typeface="Verdana"/>
              <a:cs typeface="Verdana"/>
              <a:sym typeface="Verdana"/>
            </a:endParaRPr>
          </a:p>
        </p:txBody>
      </p:sp>
      <p:sp>
        <p:nvSpPr>
          <p:cNvPr id="73" name="Shape 73"/>
          <p:cNvSpPr txBox="1"/>
          <p:nvPr/>
        </p:nvSpPr>
        <p:spPr>
          <a:xfrm>
            <a:off x="3589390" y="2923705"/>
            <a:ext cx="1815300" cy="10227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Verdana"/>
              <a:buNone/>
            </a:pPr>
            <a:r>
              <a:rPr lang="en" sz="1800" b="0" i="0" u="none" strike="noStrike" cap="none">
                <a:solidFill>
                  <a:srgbClr val="FFFFFF"/>
                </a:solidFill>
                <a:latin typeface="Verdana"/>
                <a:ea typeface="Verdana"/>
                <a:cs typeface="Verdana"/>
                <a:sym typeface="Verdana"/>
              </a:rPr>
              <a:t>Traditional</a:t>
            </a:r>
          </a:p>
          <a:p>
            <a:pPr marL="0" marR="0" lvl="0" indent="0" algn="l" rtl="0">
              <a:lnSpc>
                <a:spcPct val="100000"/>
              </a:lnSpc>
              <a:spcBef>
                <a:spcPts val="0"/>
              </a:spcBef>
              <a:spcAft>
                <a:spcPts val="0"/>
              </a:spcAft>
              <a:buClr>
                <a:srgbClr val="FFFFFF"/>
              </a:buClr>
              <a:buSzPct val="25000"/>
              <a:buFont typeface="Verdana"/>
              <a:buNone/>
            </a:pPr>
            <a:r>
              <a:rPr lang="en" sz="1800" b="0" i="0" u="none" strike="noStrike" cap="none">
                <a:solidFill>
                  <a:srgbClr val="FFFFFF"/>
                </a:solidFill>
                <a:latin typeface="Verdana"/>
                <a:ea typeface="Verdana"/>
                <a:cs typeface="Verdana"/>
                <a:sym typeface="Verdana"/>
              </a:rPr>
              <a:t>System</a:t>
            </a:r>
          </a:p>
        </p:txBody>
      </p:sp>
      <p:sp>
        <p:nvSpPr>
          <p:cNvPr id="2" name="Rectangle 1"/>
          <p:cNvSpPr/>
          <p:nvPr/>
        </p:nvSpPr>
        <p:spPr>
          <a:xfrm>
            <a:off x="725591" y="2411877"/>
            <a:ext cx="7963319" cy="1754326"/>
          </a:xfrm>
          <a:prstGeom prst="rect">
            <a:avLst/>
          </a:prstGeom>
        </p:spPr>
        <p:txBody>
          <a:bodyPr wrap="square">
            <a:spAutoFit/>
          </a:bodyPr>
          <a:lstStyle/>
          <a:p>
            <a:pPr>
              <a:lnSpc>
                <a:spcPct val="150000"/>
              </a:lnSpc>
            </a:pPr>
            <a:r>
              <a:rPr lang="en-US" sz="1800" dirty="0">
                <a:latin typeface="Verdana" panose="020B0604030504040204" pitchFamily="34" charset="0"/>
                <a:ea typeface="Verdana" panose="020B0604030504040204" pitchFamily="34" charset="0"/>
                <a:cs typeface="Verdana" panose="020B0604030504040204" pitchFamily="34" charset="0"/>
              </a:rPr>
              <a:t>Vast amounts of data are being generated in many fields, and the </a:t>
            </a:r>
            <a:r>
              <a:rPr lang="en-US" sz="1800" dirty="0" err="1">
                <a:latin typeface="Verdana" panose="020B0604030504040204" pitchFamily="34" charset="0"/>
                <a:ea typeface="Verdana" panose="020B0604030504040204" pitchFamily="34" charset="0"/>
                <a:cs typeface="Verdana" panose="020B0604030504040204" pitchFamily="34" charset="0"/>
              </a:rPr>
              <a:t>statisticians’s</a:t>
            </a:r>
            <a:r>
              <a:rPr lang="en-US" sz="1800" dirty="0">
                <a:latin typeface="Verdana" panose="020B0604030504040204" pitchFamily="34" charset="0"/>
                <a:ea typeface="Verdana" panose="020B0604030504040204" pitchFamily="34" charset="0"/>
                <a:cs typeface="Verdana" panose="020B0604030504040204" pitchFamily="34" charset="0"/>
              </a:rPr>
              <a:t> job is to make sense of it all: to </a:t>
            </a:r>
            <a:r>
              <a:rPr lang="en-US" sz="1800" b="1" dirty="0">
                <a:latin typeface="Verdana" panose="020B0604030504040204" pitchFamily="34" charset="0"/>
                <a:ea typeface="Verdana" panose="020B0604030504040204" pitchFamily="34" charset="0"/>
                <a:cs typeface="Verdana" panose="020B0604030504040204" pitchFamily="34" charset="0"/>
              </a:rPr>
              <a:t>extract important patterns and trends</a:t>
            </a:r>
            <a:r>
              <a:rPr lang="en-US" sz="1800" dirty="0">
                <a:latin typeface="Verdana" panose="020B0604030504040204" pitchFamily="34" charset="0"/>
                <a:ea typeface="Verdana" panose="020B0604030504040204" pitchFamily="34" charset="0"/>
                <a:cs typeface="Verdana" panose="020B0604030504040204" pitchFamily="34" charset="0"/>
              </a:rPr>
              <a:t>, and to understand </a:t>
            </a:r>
            <a:r>
              <a:rPr lang="en-US" sz="1800" dirty="0" smtClean="0">
                <a:latin typeface="Verdana" panose="020B0604030504040204" pitchFamily="34" charset="0"/>
                <a:ea typeface="Verdana" panose="020B0604030504040204" pitchFamily="34" charset="0"/>
                <a:cs typeface="Verdana" panose="020B0604030504040204" pitchFamily="34" charset="0"/>
              </a:rPr>
              <a:t>“what </a:t>
            </a:r>
            <a:r>
              <a:rPr lang="en-US" sz="1800" dirty="0">
                <a:latin typeface="Verdana" panose="020B0604030504040204" pitchFamily="34" charset="0"/>
                <a:ea typeface="Verdana" panose="020B0604030504040204" pitchFamily="34" charset="0"/>
                <a:cs typeface="Verdana" panose="020B0604030504040204" pitchFamily="34" charset="0"/>
              </a:rPr>
              <a:t>the data </a:t>
            </a:r>
            <a:r>
              <a:rPr lang="en-US" sz="1800" dirty="0" smtClean="0">
                <a:latin typeface="Verdana" panose="020B0604030504040204" pitchFamily="34" charset="0"/>
                <a:ea typeface="Verdana" panose="020B0604030504040204" pitchFamily="34" charset="0"/>
                <a:cs typeface="Verdana" panose="020B0604030504040204" pitchFamily="34" charset="0"/>
              </a:rPr>
              <a:t>says”. </a:t>
            </a:r>
            <a:r>
              <a:rPr lang="en-US" sz="1800" dirty="0">
                <a:latin typeface="Verdana" panose="020B0604030504040204" pitchFamily="34" charset="0"/>
                <a:ea typeface="Verdana" panose="020B0604030504040204" pitchFamily="34" charset="0"/>
                <a:cs typeface="Verdana" panose="020B0604030504040204" pitchFamily="34" charset="0"/>
              </a:rPr>
              <a:t>We call this </a:t>
            </a:r>
            <a:r>
              <a:rPr lang="en-US" sz="1800" b="1" dirty="0">
                <a:latin typeface="Verdana" panose="020B0604030504040204" pitchFamily="34" charset="0"/>
                <a:ea typeface="Verdana" panose="020B0604030504040204" pitchFamily="34" charset="0"/>
                <a:cs typeface="Verdana" panose="020B0604030504040204" pitchFamily="34" charset="0"/>
              </a:rPr>
              <a:t>learning from data</a:t>
            </a:r>
          </a:p>
        </p:txBody>
      </p:sp>
    </p:spTree>
    <p:extLst>
      <p:ext uri="{BB962C8B-B14F-4D97-AF65-F5344CB8AC3E}">
        <p14:creationId xmlns:p14="http://schemas.microsoft.com/office/powerpoint/2010/main" val="4133035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683290" y="858761"/>
            <a:ext cx="8460710" cy="767700"/>
          </a:xfrm>
          <a:prstGeom prst="rect">
            <a:avLst/>
          </a:prstGeom>
          <a:noFill/>
          <a:ln>
            <a:noFill/>
          </a:ln>
        </p:spPr>
        <p:txBody>
          <a:bodyPr wrap="square" lIns="91425" tIns="91425" rIns="91425" bIns="91425" anchor="b" anchorCtr="0">
            <a:noAutofit/>
          </a:bodyPr>
          <a:lstStyle/>
          <a:p>
            <a:pPr lvl="0">
              <a:buSzPct val="25000"/>
            </a:pPr>
            <a:r>
              <a:rPr lang="en-US" dirty="0">
                <a:solidFill>
                  <a:schemeClr val="tx1"/>
                </a:solidFill>
                <a:latin typeface="Verdana"/>
                <a:ea typeface="Verdana"/>
                <a:cs typeface="Verdana"/>
                <a:sym typeface="Verdana"/>
              </a:rPr>
              <a:t>Machine Learning: An Algorithmic </a:t>
            </a:r>
            <a:r>
              <a:rPr lang="en-US" dirty="0" smtClean="0">
                <a:solidFill>
                  <a:schemeClr val="tx1"/>
                </a:solidFill>
                <a:latin typeface="Verdana"/>
                <a:ea typeface="Verdana"/>
                <a:cs typeface="Verdana"/>
                <a:sym typeface="Verdana"/>
              </a:rPr>
              <a:t>Perspective. by </a:t>
            </a:r>
            <a:r>
              <a:rPr lang="en-US" dirty="0" err="1">
                <a:solidFill>
                  <a:schemeClr val="tx1"/>
                </a:solidFill>
                <a:latin typeface="Verdana"/>
                <a:ea typeface="Verdana"/>
                <a:cs typeface="Verdana"/>
                <a:sym typeface="Verdana"/>
              </a:rPr>
              <a:t>Marsland</a:t>
            </a:r>
            <a:endParaRPr lang="en" sz="3200" b="0" i="0" u="none" strike="noStrike" cap="none" dirty="0">
              <a:solidFill>
                <a:schemeClr val="tx1"/>
              </a:solidFill>
              <a:latin typeface="Verdana"/>
              <a:ea typeface="Verdana"/>
              <a:cs typeface="Verdana"/>
              <a:sym typeface="Verdana"/>
            </a:endParaRPr>
          </a:p>
        </p:txBody>
      </p:sp>
      <p:sp>
        <p:nvSpPr>
          <p:cNvPr id="73" name="Shape 73"/>
          <p:cNvSpPr txBox="1"/>
          <p:nvPr/>
        </p:nvSpPr>
        <p:spPr>
          <a:xfrm>
            <a:off x="3589390" y="2923705"/>
            <a:ext cx="1815300" cy="10227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Verdana"/>
              <a:buNone/>
            </a:pPr>
            <a:r>
              <a:rPr lang="en" sz="1800" b="0" i="0" u="none" strike="noStrike" cap="none">
                <a:solidFill>
                  <a:srgbClr val="FFFFFF"/>
                </a:solidFill>
                <a:latin typeface="Verdana"/>
                <a:ea typeface="Verdana"/>
                <a:cs typeface="Verdana"/>
                <a:sym typeface="Verdana"/>
              </a:rPr>
              <a:t>Traditional</a:t>
            </a:r>
          </a:p>
          <a:p>
            <a:pPr marL="0" marR="0" lvl="0" indent="0" algn="l" rtl="0">
              <a:lnSpc>
                <a:spcPct val="100000"/>
              </a:lnSpc>
              <a:spcBef>
                <a:spcPts val="0"/>
              </a:spcBef>
              <a:spcAft>
                <a:spcPts val="0"/>
              </a:spcAft>
              <a:buClr>
                <a:srgbClr val="FFFFFF"/>
              </a:buClr>
              <a:buSzPct val="25000"/>
              <a:buFont typeface="Verdana"/>
              <a:buNone/>
            </a:pPr>
            <a:r>
              <a:rPr lang="en" sz="1800" b="0" i="0" u="none" strike="noStrike" cap="none">
                <a:solidFill>
                  <a:srgbClr val="FFFFFF"/>
                </a:solidFill>
                <a:latin typeface="Verdana"/>
                <a:ea typeface="Verdana"/>
                <a:cs typeface="Verdana"/>
                <a:sym typeface="Verdana"/>
              </a:rPr>
              <a:t>System</a:t>
            </a:r>
          </a:p>
        </p:txBody>
      </p:sp>
      <p:sp>
        <p:nvSpPr>
          <p:cNvPr id="2" name="Rectangle 1"/>
          <p:cNvSpPr/>
          <p:nvPr/>
        </p:nvSpPr>
        <p:spPr>
          <a:xfrm>
            <a:off x="683290" y="1626461"/>
            <a:ext cx="7963319" cy="3360279"/>
          </a:xfrm>
          <a:prstGeom prst="rect">
            <a:avLst/>
          </a:prstGeom>
        </p:spPr>
        <p:txBody>
          <a:bodyPr wrap="square">
            <a:spAutoFit/>
          </a:bodyPr>
          <a:lstStyle/>
          <a:p>
            <a:pPr>
              <a:lnSpc>
                <a:spcPct val="150000"/>
              </a:lnSpc>
            </a:pPr>
            <a:r>
              <a:rPr lang="en-US" sz="1800" dirty="0">
                <a:latin typeface="Verdana" panose="020B0604030504040204" pitchFamily="34" charset="0"/>
                <a:ea typeface="Verdana" panose="020B0604030504040204" pitchFamily="34" charset="0"/>
                <a:cs typeface="Verdana" panose="020B0604030504040204" pitchFamily="34" charset="0"/>
              </a:rPr>
              <a:t>One of the most interesting features of machine learning is that it lies on the boundary of several different academic disciplines, principally computer science, statistics, mathematics, and engineering. …machine learning is usually studied as part of artificial intelligence, which puts it firmly into computer science …understanding why these algorithms work requires a certain amount of statistical and mathematical sophistication that is often missing from computer science undergraduates.</a:t>
            </a:r>
          </a:p>
        </p:txBody>
      </p:sp>
    </p:spTree>
    <p:extLst>
      <p:ext uri="{BB962C8B-B14F-4D97-AF65-F5344CB8AC3E}">
        <p14:creationId xmlns:p14="http://schemas.microsoft.com/office/powerpoint/2010/main" val="515933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969729" y="519073"/>
            <a:ext cx="6227100" cy="40908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Roboto"/>
              <a:buNone/>
            </a:pPr>
            <a:r>
              <a:rPr lang="en" sz="6000" b="0" i="0" u="none" strike="noStrike" cap="none" dirty="0">
                <a:solidFill>
                  <a:schemeClr val="tx1"/>
                </a:solidFill>
                <a:latin typeface="Verdana"/>
                <a:ea typeface="Verdana"/>
                <a:cs typeface="Verdana"/>
                <a:sym typeface="Verdana"/>
              </a:rPr>
              <a:t>Thank You</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1330</TotalTime>
  <Words>225</Words>
  <Application>Microsoft Office PowerPoint</Application>
  <PresentationFormat>On-screen Show (16:9)</PresentationFormat>
  <Paragraphs>16</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 Light</vt:lpstr>
      <vt:lpstr>Arial</vt:lpstr>
      <vt:lpstr>Verdana</vt:lpstr>
      <vt:lpstr>Calibri</vt:lpstr>
      <vt:lpstr>Roboto</vt:lpstr>
      <vt:lpstr>Office Theme</vt:lpstr>
      <vt:lpstr>Formal Definition of Machine Learning</vt:lpstr>
      <vt:lpstr>By Tom Mitchell - Book Machine Learning</vt:lpstr>
      <vt:lpstr>The Elements of Statistical Learning: Data Mining, Inference, and Prediction  by Hastie, Tibshirani and Friedman</vt:lpstr>
      <vt:lpstr>Machine Learning: An Algorithmic Perspective. by Marsland</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Machine learning System</dc:title>
  <dc:creator>ankit mistry</dc:creator>
  <cp:lastModifiedBy>ankit mistry</cp:lastModifiedBy>
  <cp:revision>13</cp:revision>
  <dcterms:modified xsi:type="dcterms:W3CDTF">2018-08-08T03:25:22Z</dcterms:modified>
</cp:coreProperties>
</file>