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63" r:id="rId3"/>
    <p:sldId id="264" r:id="rId4"/>
    <p:sldId id="259" r:id="rId5"/>
    <p:sldId id="260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79779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7419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63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7" name="Shape 6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06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6" name="Shape 1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793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Shape 1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7" name="Shape 17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7017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Shape 2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5" name="Shape 2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719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87C8-087E-4AAE-94BD-74B90541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3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I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117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I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0722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I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8660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I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5995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I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44487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I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354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87C8-087E-4AAE-94BD-74B90541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2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I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5088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I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6764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I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0087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8DFD-E773-4F26-B81E-AA956717708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I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8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344065" y="1618999"/>
            <a:ext cx="8221680" cy="1555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48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How Machine learning System Works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475920" y="2756160"/>
            <a:ext cx="13320" cy="0"/>
          </a:xfrm>
          <a:prstGeom prst="straightConnector1">
            <a:avLst/>
          </a:prstGeom>
          <a:noFill/>
          <a:ln w="540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471960" y="646560"/>
            <a:ext cx="7808760" cy="767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How Machine Learning works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3" name="Shape 173"/>
          <p:cNvSpPr/>
          <p:nvPr/>
        </p:nvSpPr>
        <p:spPr>
          <a:xfrm>
            <a:off x="573840" y="1994040"/>
            <a:ext cx="2100960" cy="1069560"/>
          </a:xfrm>
          <a:prstGeom prst="rect">
            <a:avLst/>
          </a:prstGeom>
          <a:solidFill>
            <a:srgbClr val="4285F4"/>
          </a:solidFill>
          <a:ln w="255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dirty="0">
                <a:solidFill>
                  <a:srgbClr val="FAFAFA"/>
                </a:solidFill>
                <a:latin typeface="Verdana"/>
                <a:ea typeface="Verdana"/>
                <a:cs typeface="Verdana"/>
                <a:sym typeface="Verdana"/>
              </a:rPr>
              <a:t>Machine learning</a:t>
            </a:r>
          </a:p>
        </p:txBody>
      </p:sp>
      <p:sp>
        <p:nvSpPr>
          <p:cNvPr id="174" name="Shape 174"/>
          <p:cNvSpPr/>
          <p:nvPr/>
        </p:nvSpPr>
        <p:spPr>
          <a:xfrm>
            <a:off x="2707200" y="1994040"/>
            <a:ext cx="644040" cy="106956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rgbClr val="4285F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</a:p>
        </p:txBody>
      </p:sp>
      <p:sp>
        <p:nvSpPr>
          <p:cNvPr id="665" name="Shape 175"/>
          <p:cNvSpPr/>
          <p:nvPr/>
        </p:nvSpPr>
        <p:spPr>
          <a:xfrm>
            <a:off x="3325680" y="1994040"/>
            <a:ext cx="2100960" cy="1069560"/>
          </a:xfrm>
          <a:prstGeom prst="rect">
            <a:avLst/>
          </a:prstGeom>
          <a:solidFill>
            <a:srgbClr val="4285F4"/>
          </a:solidFill>
          <a:ln w="255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dirty="0" smtClean="0">
                <a:solidFill>
                  <a:srgbClr val="FAFAFA"/>
                </a:solidFill>
                <a:latin typeface="Verdana"/>
                <a:ea typeface="Verdana"/>
                <a:cs typeface="Verdana"/>
                <a:sym typeface="Verdana"/>
              </a:rPr>
              <a:t>Training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dirty="0" smtClean="0">
                <a:solidFill>
                  <a:srgbClr val="FAFAFA"/>
                </a:solidFill>
                <a:latin typeface="Verdana"/>
                <a:ea typeface="Verdana"/>
                <a:cs typeface="Verdana"/>
                <a:sym typeface="Verdana"/>
              </a:rPr>
              <a:t>~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dirty="0" smtClean="0">
                <a:solidFill>
                  <a:srgbClr val="FAFAFA"/>
                </a:solidFill>
                <a:latin typeface="Verdana"/>
                <a:ea typeface="Verdana"/>
                <a:cs typeface="Verdana"/>
                <a:sym typeface="Verdana"/>
              </a:rPr>
              <a:t>Learning</a:t>
            </a:r>
            <a:endParaRPr lang="en-IN" sz="1800" dirty="0">
              <a:solidFill>
                <a:srgbClr val="FAFAF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6" name="Shape 176"/>
          <p:cNvSpPr/>
          <p:nvPr/>
        </p:nvSpPr>
        <p:spPr>
          <a:xfrm>
            <a:off x="6021000" y="1994040"/>
            <a:ext cx="2100960" cy="1069560"/>
          </a:xfrm>
          <a:prstGeom prst="rect">
            <a:avLst/>
          </a:prstGeom>
          <a:solidFill>
            <a:srgbClr val="4285F4"/>
          </a:solidFill>
          <a:ln w="255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FAFAFA"/>
                </a:solidFill>
                <a:latin typeface="Verdana"/>
                <a:ea typeface="Verdana"/>
                <a:cs typeface="Verdana"/>
                <a:sym typeface="Verdana"/>
              </a:rPr>
              <a:t>Testing</a:t>
            </a:r>
          </a:p>
        </p:txBody>
      </p:sp>
      <p:sp>
        <p:nvSpPr>
          <p:cNvPr id="667" name="Shape 177"/>
          <p:cNvSpPr/>
          <p:nvPr/>
        </p:nvSpPr>
        <p:spPr>
          <a:xfrm>
            <a:off x="5427000" y="2007000"/>
            <a:ext cx="644040" cy="1056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1" dirty="0">
                <a:solidFill>
                  <a:srgbClr val="4285F4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</a:p>
        </p:txBody>
      </p:sp>
      <p:cxnSp>
        <p:nvCxnSpPr>
          <p:cNvPr id="668" name="Shape 178"/>
          <p:cNvCxnSpPr/>
          <p:nvPr/>
        </p:nvCxnSpPr>
        <p:spPr>
          <a:xfrm>
            <a:off x="4376520" y="3093480"/>
            <a:ext cx="360" cy="456840"/>
          </a:xfrm>
          <a:prstGeom prst="straightConnector1">
            <a:avLst/>
          </a:prstGeom>
          <a:noFill/>
          <a:ln w="9525" cap="flat" cmpd="sng">
            <a:solidFill>
              <a:srgbClr val="0074B8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69" name="Shape 179"/>
          <p:cNvCxnSpPr/>
          <p:nvPr/>
        </p:nvCxnSpPr>
        <p:spPr>
          <a:xfrm>
            <a:off x="7090920" y="3123720"/>
            <a:ext cx="360" cy="478440"/>
          </a:xfrm>
          <a:prstGeom prst="straightConnector1">
            <a:avLst/>
          </a:prstGeom>
          <a:noFill/>
          <a:ln w="9525" cap="flat" cmpd="sng">
            <a:solidFill>
              <a:srgbClr val="0074B8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0" name="Shape 180"/>
          <p:cNvSpPr/>
          <p:nvPr/>
        </p:nvSpPr>
        <p:spPr>
          <a:xfrm>
            <a:off x="3325680" y="3572280"/>
            <a:ext cx="2100960" cy="1069560"/>
          </a:xfrm>
          <a:prstGeom prst="rect">
            <a:avLst/>
          </a:prstGeom>
          <a:solidFill>
            <a:srgbClr val="4285F4"/>
          </a:solidFill>
          <a:ln w="255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FAFAFA"/>
                </a:solidFill>
                <a:latin typeface="Verdana"/>
                <a:ea typeface="Verdana"/>
                <a:cs typeface="Verdana"/>
                <a:sym typeface="Verdana"/>
              </a:rPr>
              <a:t>Offline</a:t>
            </a:r>
          </a:p>
        </p:txBody>
      </p:sp>
      <p:sp>
        <p:nvSpPr>
          <p:cNvPr id="671" name="Shape 181"/>
          <p:cNvSpPr/>
          <p:nvPr/>
        </p:nvSpPr>
        <p:spPr>
          <a:xfrm>
            <a:off x="6071400" y="3602160"/>
            <a:ext cx="2100960" cy="1069560"/>
          </a:xfrm>
          <a:prstGeom prst="rect">
            <a:avLst/>
          </a:prstGeom>
          <a:solidFill>
            <a:srgbClr val="4285F4"/>
          </a:solidFill>
          <a:ln w="255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FAFAFA"/>
                </a:solidFill>
                <a:latin typeface="Verdana"/>
                <a:ea typeface="Verdana"/>
                <a:cs typeface="Verdana"/>
                <a:sym typeface="Verdana"/>
              </a:rPr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40173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4" grpId="0" animBg="1"/>
      <p:bldP spid="665" grpId="0" animBg="1"/>
      <p:bldP spid="666" grpId="0" animBg="1"/>
      <p:bldP spid="667" grpId="0" animBg="1"/>
      <p:bldP spid="670" grpId="0" animBg="1"/>
      <p:bldP spid="6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/>
        </p:nvSpPr>
        <p:spPr>
          <a:xfrm>
            <a:off x="538200" y="324360"/>
            <a:ext cx="7808760" cy="767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3200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Training </a:t>
            </a:r>
            <a:r>
              <a:rPr lang="en-IN" sz="32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system</a:t>
            </a:r>
          </a:p>
        </p:txBody>
      </p:sp>
      <p:sp>
        <p:nvSpPr>
          <p:cNvPr id="585" name="Shape 670"/>
          <p:cNvSpPr/>
          <p:nvPr/>
        </p:nvSpPr>
        <p:spPr>
          <a:xfrm>
            <a:off x="324077" y="1401464"/>
            <a:ext cx="1828440" cy="106956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671"/>
          <p:cNvSpPr/>
          <p:nvPr/>
        </p:nvSpPr>
        <p:spPr>
          <a:xfrm>
            <a:off x="476357" y="1553744"/>
            <a:ext cx="1828440" cy="106956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672"/>
          <p:cNvSpPr/>
          <p:nvPr/>
        </p:nvSpPr>
        <p:spPr>
          <a:xfrm>
            <a:off x="628637" y="1706384"/>
            <a:ext cx="1828440" cy="106956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673"/>
          <p:cNvSpPr/>
          <p:nvPr/>
        </p:nvSpPr>
        <p:spPr>
          <a:xfrm>
            <a:off x="1084397" y="1822304"/>
            <a:ext cx="1144440" cy="9428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Image, Speech, Text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589" name="Shape 674"/>
          <p:cNvSpPr/>
          <p:nvPr/>
        </p:nvSpPr>
        <p:spPr>
          <a:xfrm>
            <a:off x="2457437" y="2077184"/>
            <a:ext cx="89784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675"/>
          <p:cNvSpPr/>
          <p:nvPr/>
        </p:nvSpPr>
        <p:spPr>
          <a:xfrm>
            <a:off x="3355637" y="1515584"/>
            <a:ext cx="1462320" cy="124596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676"/>
          <p:cNvSpPr/>
          <p:nvPr/>
        </p:nvSpPr>
        <p:spPr>
          <a:xfrm>
            <a:off x="3431957" y="1899543"/>
            <a:ext cx="1442520" cy="11559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 processing     </a:t>
            </a:r>
            <a:endParaRPr lang="en-IN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592" name="Shape 677"/>
          <p:cNvSpPr/>
          <p:nvPr/>
        </p:nvSpPr>
        <p:spPr>
          <a:xfrm>
            <a:off x="4817957" y="1989344"/>
            <a:ext cx="846000" cy="18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678"/>
          <p:cNvSpPr/>
          <p:nvPr/>
        </p:nvSpPr>
        <p:spPr>
          <a:xfrm>
            <a:off x="1084757" y="3621224"/>
            <a:ext cx="1828440" cy="106956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679"/>
          <p:cNvSpPr/>
          <p:nvPr/>
        </p:nvSpPr>
        <p:spPr>
          <a:xfrm>
            <a:off x="1581557" y="4003904"/>
            <a:ext cx="1144440" cy="5166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95" name="Shape 680"/>
          <p:cNvSpPr/>
          <p:nvPr/>
        </p:nvSpPr>
        <p:spPr>
          <a:xfrm>
            <a:off x="5716157" y="1515584"/>
            <a:ext cx="998280" cy="124596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681"/>
          <p:cNvSpPr/>
          <p:nvPr/>
        </p:nvSpPr>
        <p:spPr>
          <a:xfrm>
            <a:off x="5809757" y="1846784"/>
            <a:ext cx="956520" cy="7297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</a:t>
            </a: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597" name="Shape 682"/>
          <p:cNvSpPr/>
          <p:nvPr/>
        </p:nvSpPr>
        <p:spPr>
          <a:xfrm>
            <a:off x="6714797" y="2077184"/>
            <a:ext cx="632160" cy="153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683"/>
          <p:cNvSpPr/>
          <p:nvPr/>
        </p:nvSpPr>
        <p:spPr>
          <a:xfrm>
            <a:off x="7363337" y="1682571"/>
            <a:ext cx="1692360" cy="887760"/>
          </a:xfrm>
          <a:prstGeom prst="ellipse">
            <a:avLst/>
          </a:prstGeom>
          <a:gradFill>
            <a:gsLst>
              <a:gs pos="0">
                <a:srgbClr val="3681FF"/>
              </a:gs>
              <a:gs pos="100000">
                <a:srgbClr val="BACAFF"/>
              </a:gs>
            </a:gsLst>
            <a:lin ang="16200000" scaled="0"/>
          </a:gradFill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dirty="0">
                <a:solidFill>
                  <a:srgbClr val="FAFAFA"/>
                </a:solidFill>
                <a:latin typeface="Verdana"/>
                <a:ea typeface="Verdana"/>
                <a:cs typeface="Verdana"/>
                <a:sym typeface="Verdana"/>
              </a:rPr>
              <a:t>Machine Learning Algorithm</a:t>
            </a:r>
          </a:p>
        </p:txBody>
      </p:sp>
      <p:sp>
        <p:nvSpPr>
          <p:cNvPr id="599" name="Shape 685"/>
          <p:cNvSpPr/>
          <p:nvPr/>
        </p:nvSpPr>
        <p:spPr>
          <a:xfrm>
            <a:off x="6778517" y="3193904"/>
            <a:ext cx="1947240" cy="1143000"/>
          </a:xfrm>
          <a:prstGeom prst="ellipse">
            <a:avLst/>
          </a:prstGeom>
          <a:gradFill>
            <a:gsLst>
              <a:gs pos="0">
                <a:srgbClr val="3681FF"/>
              </a:gs>
              <a:gs pos="100000">
                <a:srgbClr val="BACAFF"/>
              </a:gs>
            </a:gsLst>
            <a:lin ang="16200000" scaled="0"/>
          </a:gradFill>
          <a:ln w="9525" cap="flat" cmpd="sng">
            <a:solidFill>
              <a:srgbClr val="3C81F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dirty="0">
                <a:solidFill>
                  <a:srgbClr val="FAFAFA"/>
                </a:solidFill>
                <a:latin typeface="Verdana"/>
                <a:ea typeface="Verdana"/>
                <a:cs typeface="Verdana"/>
                <a:sym typeface="Verdana"/>
              </a:rPr>
              <a:t>Model, Representation of data</a:t>
            </a:r>
          </a:p>
        </p:txBody>
      </p:sp>
      <p:sp>
        <p:nvSpPr>
          <p:cNvPr id="600" name="Shape 686"/>
          <p:cNvSpPr/>
          <p:nvPr/>
        </p:nvSpPr>
        <p:spPr>
          <a:xfrm rot="-1324800">
            <a:off x="2705117" y="3283904"/>
            <a:ext cx="5067720" cy="20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3" name="Shape 684"/>
          <p:cNvSpPr/>
          <p:nvPr/>
        </p:nvSpPr>
        <p:spPr>
          <a:xfrm rot="5400000">
            <a:off x="7787839" y="2815904"/>
            <a:ext cx="632160" cy="153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8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 txBox="1"/>
          <p:nvPr/>
        </p:nvSpPr>
        <p:spPr>
          <a:xfrm>
            <a:off x="471960" y="646560"/>
            <a:ext cx="7808760" cy="767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32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How Learning Works (Iterative process)</a:t>
            </a:r>
          </a:p>
        </p:txBody>
      </p:sp>
      <p:sp>
        <p:nvSpPr>
          <p:cNvPr id="1239" name="Shape 1239"/>
          <p:cNvSpPr/>
          <p:nvPr/>
        </p:nvSpPr>
        <p:spPr>
          <a:xfrm>
            <a:off x="385920" y="2005920"/>
            <a:ext cx="1828440" cy="106956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0" name="Shape 1240"/>
          <p:cNvSpPr/>
          <p:nvPr/>
        </p:nvSpPr>
        <p:spPr>
          <a:xfrm>
            <a:off x="788040" y="2129040"/>
            <a:ext cx="1144440" cy="9428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Image, Speech, Text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241" name="Shape 1241"/>
          <p:cNvSpPr/>
          <p:nvPr/>
        </p:nvSpPr>
        <p:spPr>
          <a:xfrm>
            <a:off x="2230560" y="2388600"/>
            <a:ext cx="982080" cy="16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2" name="Shape 1242"/>
          <p:cNvSpPr/>
          <p:nvPr/>
        </p:nvSpPr>
        <p:spPr>
          <a:xfrm>
            <a:off x="4942800" y="2388600"/>
            <a:ext cx="1117080" cy="152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3" name="Shape 1243"/>
          <p:cNvSpPr/>
          <p:nvPr/>
        </p:nvSpPr>
        <p:spPr>
          <a:xfrm>
            <a:off x="401760" y="3641040"/>
            <a:ext cx="1828440" cy="106956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4" name="Shape 1244"/>
          <p:cNvSpPr/>
          <p:nvPr/>
        </p:nvSpPr>
        <p:spPr>
          <a:xfrm>
            <a:off x="915480" y="3810960"/>
            <a:ext cx="1144440" cy="9428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 Output </a:t>
            </a: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245" name="Shape 1245"/>
          <p:cNvSpPr/>
          <p:nvPr/>
        </p:nvSpPr>
        <p:spPr>
          <a:xfrm>
            <a:off x="3229200" y="1997640"/>
            <a:ext cx="1692360" cy="887760"/>
          </a:xfrm>
          <a:prstGeom prst="ellipse">
            <a:avLst/>
          </a:prstGeom>
          <a:gradFill>
            <a:gsLst>
              <a:gs pos="0">
                <a:srgbClr val="3681FF"/>
              </a:gs>
              <a:gs pos="100000">
                <a:srgbClr val="BACAFF"/>
              </a:gs>
            </a:gsLst>
            <a:lin ang="16200000" scaled="0"/>
          </a:gradFill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>
                <a:solidFill>
                  <a:srgbClr val="FAFAFA"/>
                </a:solidFill>
                <a:latin typeface="Verdana"/>
                <a:ea typeface="Verdana"/>
                <a:cs typeface="Verdana"/>
                <a:sym typeface="Verdana"/>
              </a:rPr>
              <a:t>Machine Learning Algorithm</a:t>
            </a:r>
          </a:p>
        </p:txBody>
      </p:sp>
      <p:sp>
        <p:nvSpPr>
          <p:cNvPr id="1246" name="Shape 1246"/>
          <p:cNvSpPr/>
          <p:nvPr/>
        </p:nvSpPr>
        <p:spPr>
          <a:xfrm>
            <a:off x="6161507" y="2021580"/>
            <a:ext cx="1828440" cy="106956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7" name="Shape 1247"/>
          <p:cNvSpPr/>
          <p:nvPr/>
        </p:nvSpPr>
        <p:spPr>
          <a:xfrm>
            <a:off x="6503507" y="2156841"/>
            <a:ext cx="1144440" cy="9428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248" name="Shape 1248"/>
          <p:cNvSpPr/>
          <p:nvPr/>
        </p:nvSpPr>
        <p:spPr>
          <a:xfrm>
            <a:off x="2260440" y="4046760"/>
            <a:ext cx="937440" cy="146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0" name="Shape 1250"/>
          <p:cNvSpPr/>
          <p:nvPr/>
        </p:nvSpPr>
        <p:spPr>
          <a:xfrm>
            <a:off x="3198240" y="3682800"/>
            <a:ext cx="1828440" cy="106956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1" name="Shape 1251"/>
          <p:cNvSpPr/>
          <p:nvPr/>
        </p:nvSpPr>
        <p:spPr>
          <a:xfrm>
            <a:off x="3672360" y="3711600"/>
            <a:ext cx="1144440" cy="11559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Actual and </a:t>
            </a: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endParaRPr lang="en-IN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252" name="Shape 1252"/>
          <p:cNvSpPr/>
          <p:nvPr/>
        </p:nvSpPr>
        <p:spPr>
          <a:xfrm rot="-5400000">
            <a:off x="3692160" y="3214800"/>
            <a:ext cx="793080" cy="135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3" name="Shape 1253"/>
          <p:cNvSpPr/>
          <p:nvPr/>
        </p:nvSpPr>
        <p:spPr>
          <a:xfrm>
            <a:off x="3074760" y="2979720"/>
            <a:ext cx="1144440" cy="7297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</a:t>
            </a: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lang="en-IN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</p:txBody>
      </p:sp>
      <p:cxnSp>
        <p:nvCxnSpPr>
          <p:cNvPr id="7" name="Curved Connector 6"/>
          <p:cNvCxnSpPr/>
          <p:nvPr/>
        </p:nvCxnSpPr>
        <p:spPr>
          <a:xfrm rot="10800000" flipV="1">
            <a:off x="5041979" y="3108206"/>
            <a:ext cx="1948945" cy="1011814"/>
          </a:xfrm>
          <a:prstGeom prst="curvedConnector3">
            <a:avLst>
              <a:gd name="adj1" fmla="val -10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" grpId="0" animBg="1"/>
      <p:bldP spid="1250" grpId="0" animBg="1"/>
      <p:bldP spid="1251" grpId="0"/>
      <p:bldP spid="1252" grpId="0" animBg="1"/>
      <p:bldP spid="12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Shape 1739"/>
          <p:cNvSpPr txBox="1"/>
          <p:nvPr/>
        </p:nvSpPr>
        <p:spPr>
          <a:xfrm>
            <a:off x="471960" y="646560"/>
            <a:ext cx="7808760" cy="767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32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Testing system</a:t>
            </a:r>
          </a:p>
        </p:txBody>
      </p:sp>
      <p:sp>
        <p:nvSpPr>
          <p:cNvPr id="1740" name="Shape 1740"/>
          <p:cNvSpPr/>
          <p:nvPr/>
        </p:nvSpPr>
        <p:spPr>
          <a:xfrm>
            <a:off x="806400" y="2248438"/>
            <a:ext cx="1828440" cy="87876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1" name="Shape 1741"/>
          <p:cNvSpPr/>
          <p:nvPr/>
        </p:nvSpPr>
        <p:spPr>
          <a:xfrm>
            <a:off x="1004400" y="2496838"/>
            <a:ext cx="1806840" cy="5166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Test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42" name="Shape 1742"/>
          <p:cNvSpPr/>
          <p:nvPr/>
        </p:nvSpPr>
        <p:spPr>
          <a:xfrm>
            <a:off x="2635200" y="2619238"/>
            <a:ext cx="89784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3" name="Shape 1743"/>
          <p:cNvSpPr/>
          <p:nvPr/>
        </p:nvSpPr>
        <p:spPr>
          <a:xfrm>
            <a:off x="5487120" y="2596198"/>
            <a:ext cx="846000" cy="18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4" name="Shape 1744"/>
          <p:cNvSpPr/>
          <p:nvPr/>
        </p:nvSpPr>
        <p:spPr>
          <a:xfrm>
            <a:off x="3539520" y="2144038"/>
            <a:ext cx="1947240" cy="1143000"/>
          </a:xfrm>
          <a:prstGeom prst="ellipse">
            <a:avLst/>
          </a:prstGeom>
          <a:gradFill>
            <a:gsLst>
              <a:gs pos="0">
                <a:srgbClr val="3681FF"/>
              </a:gs>
              <a:gs pos="100000">
                <a:srgbClr val="BACAFF"/>
              </a:gs>
            </a:gsLst>
            <a:lin ang="16200000" scaled="0"/>
          </a:gradFill>
          <a:ln w="9525" cap="flat" cmpd="sng">
            <a:solidFill>
              <a:srgbClr val="3C81F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>
                <a:solidFill>
                  <a:srgbClr val="FAFAFA"/>
                </a:solidFill>
                <a:latin typeface="Verdana"/>
                <a:ea typeface="Verdana"/>
                <a:cs typeface="Verdana"/>
                <a:sym typeface="Verdana"/>
              </a:rPr>
              <a:t>Model, Representation of data</a:t>
            </a:r>
          </a:p>
        </p:txBody>
      </p:sp>
      <p:sp>
        <p:nvSpPr>
          <p:cNvPr id="1745" name="Shape 1745"/>
          <p:cNvSpPr/>
          <p:nvPr/>
        </p:nvSpPr>
        <p:spPr>
          <a:xfrm>
            <a:off x="6333480" y="2205958"/>
            <a:ext cx="1828440" cy="87876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6" name="Shape 1746"/>
          <p:cNvSpPr/>
          <p:nvPr/>
        </p:nvSpPr>
        <p:spPr>
          <a:xfrm>
            <a:off x="6473880" y="2496838"/>
            <a:ext cx="1806840" cy="5166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label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" grpId="0" animBg="1"/>
      <p:bldP spid="1741" grpId="0"/>
      <p:bldP spid="1742" grpId="0" animBg="1"/>
      <p:bldP spid="1743" grpId="0" animBg="1"/>
      <p:bldP spid="1744" grpId="0" animBg="1"/>
      <p:bldP spid="1745" grpId="0" animBg="1"/>
      <p:bldP spid="17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Shape 2337"/>
          <p:cNvSpPr txBox="1"/>
          <p:nvPr/>
        </p:nvSpPr>
        <p:spPr>
          <a:xfrm>
            <a:off x="1969560" y="519120"/>
            <a:ext cx="6226920" cy="4090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6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83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ankit mistry</cp:lastModifiedBy>
  <cp:revision>6</cp:revision>
  <dcterms:modified xsi:type="dcterms:W3CDTF">2017-10-21T05:10:49Z</dcterms:modified>
</cp:coreProperties>
</file>