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7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0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2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1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1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4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0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01DAB-6609-450D-ACDB-79F0E02384AD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852" y="1122363"/>
            <a:ext cx="11251096" cy="2387600"/>
          </a:xfrm>
        </p:spPr>
        <p:txBody>
          <a:bodyPr>
            <a:normAutofit/>
          </a:bodyPr>
          <a:lstStyle/>
          <a:p>
            <a: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 Application</a:t>
            </a:r>
            <a:endParaRPr lang="en-US" sz="5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47" y="37357"/>
            <a:ext cx="11251096" cy="1872628"/>
          </a:xfrm>
        </p:spPr>
        <p:txBody>
          <a:bodyPr>
            <a:normAutofit/>
          </a:bodyPr>
          <a:lstStyle/>
          <a:p>
            <a: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Spam Email detection</a:t>
            </a:r>
            <a:endParaRPr lang="en-US" sz="5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3095" y="2888975"/>
            <a:ext cx="3048000" cy="2146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Machine Learning</a:t>
            </a:r>
            <a:endParaRPr lang="en-US" sz="3800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173357" y="3962401"/>
            <a:ext cx="2219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98643" y="3175410"/>
            <a:ext cx="173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Text</a:t>
            </a:r>
          </a:p>
          <a:p>
            <a:r>
              <a:rPr lang="en-US" dirty="0" smtClean="0"/>
              <a:t>Email metadata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41095" y="3498576"/>
            <a:ext cx="2219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10330" y="2982610"/>
            <a:ext cx="173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41095" y="4519860"/>
            <a:ext cx="2219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99512" y="4003894"/>
            <a:ext cx="227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Ham – Not Spam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09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6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47" y="37357"/>
            <a:ext cx="11251096" cy="1872628"/>
          </a:xfrm>
        </p:spPr>
        <p:txBody>
          <a:bodyPr>
            <a:normAutofit/>
          </a:bodyPr>
          <a:lstStyle/>
          <a:p>
            <a: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Facebook photo tagging</a:t>
            </a:r>
            <a:endParaRPr lang="en-US" sz="5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3095" y="2888975"/>
            <a:ext cx="3048000" cy="2146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Machine Learning</a:t>
            </a:r>
            <a:endParaRPr lang="en-US" sz="3800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173357" y="3962401"/>
            <a:ext cx="2219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41095" y="4519860"/>
            <a:ext cx="2219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237304" y="1610069"/>
            <a:ext cx="227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 face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34" y="2098815"/>
            <a:ext cx="28575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05" y="3882890"/>
            <a:ext cx="1847850" cy="24669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321" y="2387553"/>
            <a:ext cx="2857500" cy="1600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369" y="4548338"/>
            <a:ext cx="1847850" cy="24669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809919" y="5597159"/>
            <a:ext cx="227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face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21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47" y="37357"/>
            <a:ext cx="11251096" cy="1872628"/>
          </a:xfrm>
        </p:spPr>
        <p:txBody>
          <a:bodyPr>
            <a:normAutofit/>
          </a:bodyPr>
          <a:lstStyle/>
          <a:p>
            <a: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auto suggest and web search result</a:t>
            </a:r>
            <a:endParaRPr lang="en-US" sz="5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Shape 1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1547" y="2445181"/>
            <a:ext cx="4505740" cy="15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39" y="3196206"/>
            <a:ext cx="5781467" cy="242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3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47" y="37357"/>
            <a:ext cx="11251096" cy="1872628"/>
          </a:xfrm>
        </p:spPr>
        <p:txBody>
          <a:bodyPr>
            <a:normAutofit/>
          </a:bodyPr>
          <a:lstStyle/>
          <a:p>
            <a: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 recommendation</a:t>
            </a:r>
            <a:endParaRPr lang="en-US" sz="5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779850"/>
            <a:ext cx="9896475" cy="2676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2020295"/>
            <a:ext cx="2655612" cy="64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47" y="37357"/>
            <a:ext cx="11251096" cy="1872628"/>
          </a:xfrm>
        </p:spPr>
        <p:txBody>
          <a:bodyPr>
            <a:normAutofit/>
          </a:bodyPr>
          <a:lstStyle/>
          <a:p>
            <a: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Speech recognition</a:t>
            </a:r>
            <a:endParaRPr lang="en-US" sz="5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3095" y="2888975"/>
            <a:ext cx="3048000" cy="2146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Machine Learning</a:t>
            </a:r>
            <a:endParaRPr lang="en-US" sz="3800" dirty="0"/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2173357" y="3962401"/>
            <a:ext cx="2219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441095" y="4023566"/>
            <a:ext cx="2219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6990" y="3316070"/>
            <a:ext cx="227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Hello Machine Learning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959880"/>
            <a:ext cx="2343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1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47" y="37357"/>
            <a:ext cx="11251096" cy="1433757"/>
          </a:xfrm>
        </p:spPr>
        <p:txBody>
          <a:bodyPr>
            <a:normAutofit/>
          </a:bodyPr>
          <a:lstStyle/>
          <a:p>
            <a: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 Recognition</a:t>
            </a:r>
            <a:endParaRPr lang="en-US" sz="5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3095" y="2888975"/>
            <a:ext cx="3048000" cy="2146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Machine Learning</a:t>
            </a:r>
            <a:endParaRPr lang="en-US" sz="3800" dirty="0"/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2173357" y="3962401"/>
            <a:ext cx="2219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441095" y="4023566"/>
            <a:ext cx="2219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81536" y="2544539"/>
            <a:ext cx="2279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sz="8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9" y="1828801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7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574" y="1750958"/>
            <a:ext cx="11251096" cy="1872628"/>
          </a:xfrm>
        </p:spPr>
        <p:txBody>
          <a:bodyPr>
            <a:normAutofit/>
          </a:bodyPr>
          <a:lstStyle/>
          <a:p>
            <a: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Credit card fraud detection</a:t>
            </a:r>
            <a:endParaRPr lang="en-US" sz="5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799" y="-121670"/>
            <a:ext cx="11251096" cy="18726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Online advertising</a:t>
            </a:r>
            <a:endParaRPr lang="en-US" sz="5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0574" y="3623586"/>
            <a:ext cx="11251096" cy="18726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Medical </a:t>
            </a:r>
            <a:r>
              <a:rPr lang="en-US" sz="5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Diagonisis</a:t>
            </a:r>
            <a:endParaRPr lang="en-US" sz="5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54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 Theme</vt:lpstr>
      <vt:lpstr>Machine Learning Application</vt:lpstr>
      <vt:lpstr>Spam Email detection</vt:lpstr>
      <vt:lpstr>Facebook photo tagging</vt:lpstr>
      <vt:lpstr>Google auto suggest and web search result</vt:lpstr>
      <vt:lpstr>Product recommendation</vt:lpstr>
      <vt:lpstr>Speech recognition</vt:lpstr>
      <vt:lpstr>Digit Recognition</vt:lpstr>
      <vt:lpstr>Credit card fraud detection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</dc:title>
  <dc:creator>ankit mistry</dc:creator>
  <cp:lastModifiedBy>ankit mistry</cp:lastModifiedBy>
  <cp:revision>29</cp:revision>
  <dcterms:created xsi:type="dcterms:W3CDTF">2017-10-04T16:09:00Z</dcterms:created>
  <dcterms:modified xsi:type="dcterms:W3CDTF">2018-07-31T03:25:06Z</dcterms:modified>
</cp:coreProperties>
</file>