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1DAB-6609-450D-ACDB-79F0E02384A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852" y="1122363"/>
            <a:ext cx="11251096" cy="2387600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Machine Learning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356" y="353737"/>
            <a:ext cx="11251096" cy="2387600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email we get daily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Letters, Email, Mail, Hand, Le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86" y="3098212"/>
            <a:ext cx="9770027" cy="24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65" y="1575042"/>
            <a:ext cx="11251096" cy="441394"/>
          </a:xfrm>
        </p:spPr>
        <p:txBody>
          <a:bodyPr>
            <a:normAutofit fontScale="90000"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email are important or </a:t>
            </a:r>
            <a:r>
              <a:rPr lang="en-US" sz="58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US" sz="58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8244" y="2341287"/>
            <a:ext cx="9144000" cy="1655762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create rule.</a:t>
            </a:r>
            <a:endParaRPr lang="en-US" sz="3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2852" y="45425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Mail Comes from ‘R1,R2,R3’</a:t>
            </a:r>
          </a:p>
          <a:p>
            <a:pPr algn="l"/>
            <a:r>
              <a:rPr lang="en-US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to folder a1.</a:t>
            </a:r>
          </a:p>
          <a:p>
            <a:pPr algn="l"/>
            <a:r>
              <a:rPr lang="en-US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Mail title has ‘Job’</a:t>
            </a:r>
          </a:p>
          <a:p>
            <a:pPr algn="l"/>
            <a:r>
              <a:rPr lang="en-US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mail</a:t>
            </a:r>
            <a:endParaRPr lang="en-US" sz="3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8122" y="3997049"/>
            <a:ext cx="4253948" cy="1655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356" y="353737"/>
            <a:ext cx="11251096" cy="1289533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208" y="3456264"/>
            <a:ext cx="9144000" cy="1655762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 needs to </a:t>
            </a:r>
            <a:r>
              <a:rPr lang="en-US" sz="3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 </a:t>
            </a:r>
            <a:endParaRPr lang="en-US" sz="3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2208" y="22764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Manual Rule creation</a:t>
            </a:r>
          </a:p>
        </p:txBody>
      </p:sp>
    </p:spTree>
    <p:extLst>
      <p:ext uri="{BB962C8B-B14F-4D97-AF65-F5344CB8AC3E}">
        <p14:creationId xmlns:p14="http://schemas.microsoft.com/office/powerpoint/2010/main" val="29448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321" y="932070"/>
            <a:ext cx="11251096" cy="1289533"/>
          </a:xfrm>
        </p:spPr>
        <p:txBody>
          <a:bodyPr>
            <a:normAutofit fontScale="90000"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we think ahead of automation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208" y="4092369"/>
            <a:ext cx="9144000" cy="1655762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of automation</a:t>
            </a:r>
            <a:endParaRPr lang="en-US" sz="3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2208" y="29125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such rules be created automatically.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4469" y="4568341"/>
            <a:ext cx="4253948" cy="1655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3273287" y="708423"/>
            <a:ext cx="5075584" cy="827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5900" b="1" dirty="0" smtClean="0">
                <a:solidFill>
                  <a:srgbClr val="00B0F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1252" y="1908312"/>
            <a:ext cx="3644347" cy="188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system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1603513" y="2849216"/>
            <a:ext cx="145773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7633252" y="2021335"/>
            <a:ext cx="523460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Mail Comes from ‘R1,R2,R3’</a:t>
            </a:r>
          </a:p>
          <a:p>
            <a:pPr algn="l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to folder a1.</a:t>
            </a:r>
          </a:p>
          <a:p>
            <a:pPr algn="l"/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Mail title has ‘Job’</a:t>
            </a:r>
          </a:p>
          <a:p>
            <a:pPr algn="l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mail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Picture 4" descr="Letters, Email, Mail, Hand, Le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0" y="1536304"/>
            <a:ext cx="2361506" cy="107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6705599" y="2849215"/>
            <a:ext cx="145773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Email, Remove, Icon, Button,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40" y="4731025"/>
            <a:ext cx="1751772" cy="175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8"/>
          <p:cNvCxnSpPr/>
          <p:nvPr/>
        </p:nvCxnSpPr>
        <p:spPr>
          <a:xfrm flipV="1">
            <a:off x="4016649" y="3677096"/>
            <a:ext cx="4757530" cy="1816792"/>
          </a:xfrm>
          <a:prstGeom prst="curvedConnector3">
            <a:avLst>
              <a:gd name="adj1" fmla="val 9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938052" y="5202238"/>
            <a:ext cx="4253948" cy="1655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of Automation</a:t>
            </a:r>
          </a:p>
        </p:txBody>
      </p:sp>
    </p:spTree>
    <p:extLst>
      <p:ext uri="{BB962C8B-B14F-4D97-AF65-F5344CB8AC3E}">
        <p14:creationId xmlns:p14="http://schemas.microsoft.com/office/powerpoint/2010/main" val="39701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Fax</vt:lpstr>
      <vt:lpstr>Verdana</vt:lpstr>
      <vt:lpstr>Office Theme</vt:lpstr>
      <vt:lpstr>What is Machine Learning</vt:lpstr>
      <vt:lpstr>How many email we get daily</vt:lpstr>
      <vt:lpstr>Which email are important or Not Important</vt:lpstr>
      <vt:lpstr>Problem</vt:lpstr>
      <vt:lpstr>Can we think ahead of automation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</dc:title>
  <dc:creator>ankit mistry</dc:creator>
  <cp:lastModifiedBy>ankit mistry</cp:lastModifiedBy>
  <cp:revision>12</cp:revision>
  <dcterms:created xsi:type="dcterms:W3CDTF">2017-10-04T16:09:00Z</dcterms:created>
  <dcterms:modified xsi:type="dcterms:W3CDTF">2018-01-19T04:13:57Z</dcterms:modified>
</cp:coreProperties>
</file>