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0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1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1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4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1DAB-6609-450D-ACDB-79F0E02384AD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0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01DAB-6609-450D-ACDB-79F0E02384AD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4E58-2104-4AFA-84E6-516874BD5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687" y="2924658"/>
            <a:ext cx="11251096" cy="2387600"/>
          </a:xfrm>
        </p:spPr>
        <p:txBody>
          <a:bodyPr>
            <a:normAutofit fontScale="90000"/>
          </a:bodyPr>
          <a:lstStyle/>
          <a:p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Traditional system of Computing </a:t>
            </a:r>
            <a:b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5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vs </a:t>
            </a:r>
            <a:b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</a:t>
            </a:r>
            <a:r>
              <a:rPr lang="en-US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endParaRPr lang="en-US" sz="5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8173" y="781878"/>
            <a:ext cx="3723861" cy="17095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Traditional 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endParaRPr lang="en-US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08173" y="3664226"/>
            <a:ext cx="3723861" cy="17095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 system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23929" y="1030358"/>
            <a:ext cx="14842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23929" y="2027583"/>
            <a:ext cx="14842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23929" y="4979501"/>
            <a:ext cx="14842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21398" y="4022035"/>
            <a:ext cx="1886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832033" y="1635777"/>
            <a:ext cx="1258955" cy="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23929" y="602974"/>
            <a:ext cx="103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2,4</a:t>
            </a:r>
            <a:endParaRPr lang="en-US" b="1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4087" y="2125099"/>
            <a:ext cx="226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a,b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return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a+b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57318" y="1126435"/>
            <a:ext cx="103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6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832032" y="4505736"/>
            <a:ext cx="1258955" cy="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7313" y="3061541"/>
            <a:ext cx="10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2,4</a:t>
            </a:r>
          </a:p>
          <a:p>
            <a:r>
              <a:rPr lang="en-US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3,5</a:t>
            </a:r>
          </a:p>
          <a:p>
            <a:r>
              <a:rPr lang="en-US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6,-1</a:t>
            </a:r>
          </a:p>
          <a:p>
            <a:r>
              <a:rPr lang="en-US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2,1</a:t>
            </a:r>
          </a:p>
          <a:p>
            <a:r>
              <a:rPr lang="en-US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1,9</a:t>
            </a:r>
            <a:endParaRPr lang="en-US" b="1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57926" y="3665815"/>
            <a:ext cx="226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add(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a,b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return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a+b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2384" y="4312146"/>
            <a:ext cx="103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en-US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9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/>
      <p:bldP spid="20" grpId="0"/>
      <p:bldP spid="22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Spam Email Classification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09390" y="1869592"/>
            <a:ext cx="3723861" cy="17095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</a:t>
            </a:r>
            <a:r>
              <a:rPr lang="en-US" sz="24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Programme</a:t>
            </a:r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classify email is spam or ham</a:t>
            </a:r>
            <a:endParaRPr lang="en-US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25147" y="2722194"/>
            <a:ext cx="14842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8535" y="1766096"/>
            <a:ext cx="103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Spam 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or 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Ham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33251" y="2722194"/>
            <a:ext cx="1258955" cy="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0432" y="2173958"/>
            <a:ext cx="103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</a:t>
            </a:r>
            <a:endParaRPr lang="en-US" b="1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9390" y="4062392"/>
            <a:ext cx="3723861" cy="17095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 system</a:t>
            </a:r>
            <a:endParaRPr lang="en-US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5147" y="4914994"/>
            <a:ext cx="14842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50431" y="5149901"/>
            <a:ext cx="103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Spam 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or 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Ham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633251" y="4914994"/>
            <a:ext cx="1258955" cy="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50432" y="4366758"/>
            <a:ext cx="103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</a:t>
            </a:r>
            <a:endParaRPr lang="en-US" b="1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25147" y="5182869"/>
            <a:ext cx="14842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59145" y="3882623"/>
            <a:ext cx="226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Classify email is spam or not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7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12" grpId="0" animBg="1"/>
      <p:bldP spid="14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Traditional system of Computing   vs   Machine Learning</vt:lpstr>
      <vt:lpstr>PowerPoint Presentation</vt:lpstr>
      <vt:lpstr>Spam Email Classification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</dc:title>
  <dc:creator>ankit mistry</dc:creator>
  <cp:lastModifiedBy>ankit mistry</cp:lastModifiedBy>
  <cp:revision>17</cp:revision>
  <dcterms:created xsi:type="dcterms:W3CDTF">2017-10-04T16:09:00Z</dcterms:created>
  <dcterms:modified xsi:type="dcterms:W3CDTF">2017-10-20T05:21:30Z</dcterms:modified>
</cp:coreProperties>
</file>