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57" r:id="rId4"/>
    <p:sldId id="259" r:id="rId5"/>
    <p:sldId id="260" r:id="rId6"/>
    <p:sldId id="261" r:id="rId7"/>
    <p:sldId id="262" r:id="rId8"/>
    <p:sldId id="263" r:id="rId9"/>
    <p:sldId id="272" r:id="rId10"/>
    <p:sldId id="264" r:id="rId11"/>
    <p:sldId id="265" r:id="rId12"/>
    <p:sldId id="266" r:id="rId13"/>
    <p:sldId id="269" r:id="rId14"/>
    <p:sldId id="267"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114" d="100"/>
          <a:sy n="114"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wat Mistry" userId="3f583dfdf411ee70" providerId="LiveId" clId="{0091F495-81C5-4DB0-B6AE-E380BD2D1995}"/>
    <pc:docChg chg="undo custSel addSld modSld modMainMaster">
      <pc:chgData name="Shaswat Mistry" userId="3f583dfdf411ee70" providerId="LiveId" clId="{0091F495-81C5-4DB0-B6AE-E380BD2D1995}" dt="2022-02-19T17:40:46.103" v="2943"/>
      <pc:docMkLst>
        <pc:docMk/>
      </pc:docMkLst>
      <pc:sldChg chg="modSp mod modTransition">
        <pc:chgData name="Shaswat Mistry" userId="3f583dfdf411ee70" providerId="LiveId" clId="{0091F495-81C5-4DB0-B6AE-E380BD2D1995}" dt="2022-02-19T17:40:46.103" v="2943"/>
        <pc:sldMkLst>
          <pc:docMk/>
          <pc:sldMk cId="538038095" sldId="256"/>
        </pc:sldMkLst>
        <pc:spChg chg="mod">
          <ac:chgData name="Shaswat Mistry" userId="3f583dfdf411ee70" providerId="LiveId" clId="{0091F495-81C5-4DB0-B6AE-E380BD2D1995}" dt="2022-02-19T17:20:25.916" v="1864" actId="20577"/>
          <ac:spMkLst>
            <pc:docMk/>
            <pc:sldMk cId="538038095" sldId="256"/>
            <ac:spMk id="2" creationId="{5D3B32B4-0A0A-48B8-ADFB-2E6D169E09A6}"/>
          </ac:spMkLst>
        </pc:spChg>
        <pc:spChg chg="mod">
          <ac:chgData name="Shaswat Mistry" userId="3f583dfdf411ee70" providerId="LiveId" clId="{0091F495-81C5-4DB0-B6AE-E380BD2D1995}" dt="2022-02-19T17:20:11.668" v="1853"/>
          <ac:spMkLst>
            <pc:docMk/>
            <pc:sldMk cId="538038095" sldId="256"/>
            <ac:spMk id="3" creationId="{39EB69EA-16EB-48F1-8EE4-50D040D70630}"/>
          </ac:spMkLst>
        </pc:spChg>
      </pc:sldChg>
      <pc:sldChg chg="modSp mod modTransition modAnim">
        <pc:chgData name="Shaswat Mistry" userId="3f583dfdf411ee70" providerId="LiveId" clId="{0091F495-81C5-4DB0-B6AE-E380BD2D1995}" dt="2022-02-19T17:40:46.103" v="2943"/>
        <pc:sldMkLst>
          <pc:docMk/>
          <pc:sldMk cId="3175490953" sldId="257"/>
        </pc:sldMkLst>
        <pc:spChg chg="mod">
          <ac:chgData name="Shaswat Mistry" userId="3f583dfdf411ee70" providerId="LiveId" clId="{0091F495-81C5-4DB0-B6AE-E380BD2D1995}" dt="2022-02-19T17:20:11.871" v="1854" actId="27636"/>
          <ac:spMkLst>
            <pc:docMk/>
            <pc:sldMk cId="3175490953" sldId="257"/>
            <ac:spMk id="3" creationId="{3754E55E-955A-403D-8856-DC3B8F627E2A}"/>
          </ac:spMkLst>
        </pc:spChg>
      </pc:sldChg>
      <pc:sldChg chg="addSp modSp mod modTransition modAnim">
        <pc:chgData name="Shaswat Mistry" userId="3f583dfdf411ee70" providerId="LiveId" clId="{0091F495-81C5-4DB0-B6AE-E380BD2D1995}" dt="2022-02-19T17:40:46.103" v="2943"/>
        <pc:sldMkLst>
          <pc:docMk/>
          <pc:sldMk cId="2834532503" sldId="258"/>
        </pc:sldMkLst>
        <pc:spChg chg="mod">
          <ac:chgData name="Shaswat Mistry" userId="3f583dfdf411ee70" providerId="LiveId" clId="{0091F495-81C5-4DB0-B6AE-E380BD2D1995}" dt="2022-02-19T17:20:11.668" v="1853"/>
          <ac:spMkLst>
            <pc:docMk/>
            <pc:sldMk cId="2834532503" sldId="258"/>
            <ac:spMk id="3" creationId="{9C92C8B1-2820-4137-B4EA-FA2F41DC167B}"/>
          </ac:spMkLst>
        </pc:spChg>
        <pc:picChg chg="add mod">
          <ac:chgData name="Shaswat Mistry" userId="3f583dfdf411ee70" providerId="LiveId" clId="{0091F495-81C5-4DB0-B6AE-E380BD2D1995}" dt="2022-02-19T17:35:40.143" v="2927" actId="1076"/>
          <ac:picMkLst>
            <pc:docMk/>
            <pc:sldMk cId="2834532503" sldId="258"/>
            <ac:picMk id="5" creationId="{6212DD1E-6B88-4C8C-9A66-145785B19133}"/>
          </ac:picMkLst>
        </pc:picChg>
      </pc:sldChg>
      <pc:sldChg chg="modTransition modAnim">
        <pc:chgData name="Shaswat Mistry" userId="3f583dfdf411ee70" providerId="LiveId" clId="{0091F495-81C5-4DB0-B6AE-E380BD2D1995}" dt="2022-02-19T17:40:46.103" v="2943"/>
        <pc:sldMkLst>
          <pc:docMk/>
          <pc:sldMk cId="3905219065" sldId="259"/>
        </pc:sldMkLst>
      </pc:sldChg>
      <pc:sldChg chg="addSp delSp modSp mod modTransition modAnim">
        <pc:chgData name="Shaswat Mistry" userId="3f583dfdf411ee70" providerId="LiveId" clId="{0091F495-81C5-4DB0-B6AE-E380BD2D1995}" dt="2022-02-19T17:40:46.103" v="2943"/>
        <pc:sldMkLst>
          <pc:docMk/>
          <pc:sldMk cId="1854186314" sldId="260"/>
        </pc:sldMkLst>
        <pc:spChg chg="add del mod">
          <ac:chgData name="Shaswat Mistry" userId="3f583dfdf411ee70" providerId="LiveId" clId="{0091F495-81C5-4DB0-B6AE-E380BD2D1995}" dt="2022-02-19T17:37:15.388" v="2932" actId="478"/>
          <ac:spMkLst>
            <pc:docMk/>
            <pc:sldMk cId="1854186314" sldId="260"/>
            <ac:spMk id="6" creationId="{FBBE6404-A568-490E-9D33-F0B9A9D72906}"/>
          </ac:spMkLst>
        </pc:spChg>
        <pc:picChg chg="add mod">
          <ac:chgData name="Shaswat Mistry" userId="3f583dfdf411ee70" providerId="LiveId" clId="{0091F495-81C5-4DB0-B6AE-E380BD2D1995}" dt="2022-02-19T17:38:03.090" v="2935" actId="1076"/>
          <ac:picMkLst>
            <pc:docMk/>
            <pc:sldMk cId="1854186314" sldId="260"/>
            <ac:picMk id="5" creationId="{619D2189-20BD-48BD-AC7F-58E556710D67}"/>
          </ac:picMkLst>
        </pc:picChg>
      </pc:sldChg>
      <pc:sldChg chg="modTransition modAnim">
        <pc:chgData name="Shaswat Mistry" userId="3f583dfdf411ee70" providerId="LiveId" clId="{0091F495-81C5-4DB0-B6AE-E380BD2D1995}" dt="2022-02-19T17:40:46.103" v="2943"/>
        <pc:sldMkLst>
          <pc:docMk/>
          <pc:sldMk cId="1779795494" sldId="261"/>
        </pc:sldMkLst>
      </pc:sldChg>
      <pc:sldChg chg="modSp mod modTransition modAnim">
        <pc:chgData name="Shaswat Mistry" userId="3f583dfdf411ee70" providerId="LiveId" clId="{0091F495-81C5-4DB0-B6AE-E380BD2D1995}" dt="2022-02-19T17:40:46.103" v="2943"/>
        <pc:sldMkLst>
          <pc:docMk/>
          <pc:sldMk cId="1672353031" sldId="262"/>
        </pc:sldMkLst>
        <pc:spChg chg="mod">
          <ac:chgData name="Shaswat Mistry" userId="3f583dfdf411ee70" providerId="LiveId" clId="{0091F495-81C5-4DB0-B6AE-E380BD2D1995}" dt="2022-02-19T17:20:11.884" v="1855" actId="27636"/>
          <ac:spMkLst>
            <pc:docMk/>
            <pc:sldMk cId="1672353031" sldId="262"/>
            <ac:spMk id="2" creationId="{8731258C-8028-456C-BF02-00EC8CE4F952}"/>
          </ac:spMkLst>
        </pc:spChg>
        <pc:spChg chg="mod">
          <ac:chgData name="Shaswat Mistry" userId="3f583dfdf411ee70" providerId="LiveId" clId="{0091F495-81C5-4DB0-B6AE-E380BD2D1995}" dt="2022-02-19T17:20:11.668" v="1853"/>
          <ac:spMkLst>
            <pc:docMk/>
            <pc:sldMk cId="1672353031" sldId="262"/>
            <ac:spMk id="3" creationId="{48668903-4C8B-42B0-AC4A-50ECFE699271}"/>
          </ac:spMkLst>
        </pc:spChg>
      </pc:sldChg>
      <pc:sldChg chg="modTransition modAnim">
        <pc:chgData name="Shaswat Mistry" userId="3f583dfdf411ee70" providerId="LiveId" clId="{0091F495-81C5-4DB0-B6AE-E380BD2D1995}" dt="2022-02-19T17:40:46.103" v="2943"/>
        <pc:sldMkLst>
          <pc:docMk/>
          <pc:sldMk cId="1320922629" sldId="263"/>
        </pc:sldMkLst>
      </pc:sldChg>
      <pc:sldChg chg="modSp mod modTransition modAnim">
        <pc:chgData name="Shaswat Mistry" userId="3f583dfdf411ee70" providerId="LiveId" clId="{0091F495-81C5-4DB0-B6AE-E380BD2D1995}" dt="2022-02-19T17:40:46.103" v="2943"/>
        <pc:sldMkLst>
          <pc:docMk/>
          <pc:sldMk cId="3125383361" sldId="264"/>
        </pc:sldMkLst>
        <pc:spChg chg="mod">
          <ac:chgData name="Shaswat Mistry" userId="3f583dfdf411ee70" providerId="LiveId" clId="{0091F495-81C5-4DB0-B6AE-E380BD2D1995}" dt="2022-02-19T17:20:11.893" v="1856" actId="27636"/>
          <ac:spMkLst>
            <pc:docMk/>
            <pc:sldMk cId="3125383361" sldId="264"/>
            <ac:spMk id="2" creationId="{4D16D30A-D2B0-4AE9-9F33-9C5374298AD9}"/>
          </ac:spMkLst>
        </pc:spChg>
      </pc:sldChg>
      <pc:sldChg chg="modSp mod modTransition modAnim">
        <pc:chgData name="Shaswat Mistry" userId="3f583dfdf411ee70" providerId="LiveId" clId="{0091F495-81C5-4DB0-B6AE-E380BD2D1995}" dt="2022-02-19T17:40:46.103" v="2943"/>
        <pc:sldMkLst>
          <pc:docMk/>
          <pc:sldMk cId="641393049" sldId="265"/>
        </pc:sldMkLst>
        <pc:spChg chg="mod">
          <ac:chgData name="Shaswat Mistry" userId="3f583dfdf411ee70" providerId="LiveId" clId="{0091F495-81C5-4DB0-B6AE-E380BD2D1995}" dt="2022-02-19T17:20:11.911" v="1857" actId="27636"/>
          <ac:spMkLst>
            <pc:docMk/>
            <pc:sldMk cId="641393049" sldId="265"/>
            <ac:spMk id="3" creationId="{81F6F2D3-9EDF-4D87-8CA5-5586ABE98331}"/>
          </ac:spMkLst>
        </pc:spChg>
      </pc:sldChg>
      <pc:sldChg chg="addSp delSp modSp mod modTransition">
        <pc:chgData name="Shaswat Mistry" userId="3f583dfdf411ee70" providerId="LiveId" clId="{0091F495-81C5-4DB0-B6AE-E380BD2D1995}" dt="2022-02-19T17:40:46.103" v="2943"/>
        <pc:sldMkLst>
          <pc:docMk/>
          <pc:sldMk cId="2930428605" sldId="266"/>
        </pc:sldMkLst>
        <pc:spChg chg="mod">
          <ac:chgData name="Shaswat Mistry" userId="3f583dfdf411ee70" providerId="LiveId" clId="{0091F495-81C5-4DB0-B6AE-E380BD2D1995}" dt="2022-02-19T17:20:11.914" v="1858" actId="27636"/>
          <ac:spMkLst>
            <pc:docMk/>
            <pc:sldMk cId="2930428605" sldId="266"/>
            <ac:spMk id="2" creationId="{7D00D6F7-9A35-4F2D-90E5-58C8621CC089}"/>
          </ac:spMkLst>
        </pc:spChg>
        <pc:spChg chg="mod">
          <ac:chgData name="Shaswat Mistry" userId="3f583dfdf411ee70" providerId="LiveId" clId="{0091F495-81C5-4DB0-B6AE-E380BD2D1995}" dt="2022-02-19T17:20:11.668" v="1853"/>
          <ac:spMkLst>
            <pc:docMk/>
            <pc:sldMk cId="2930428605" sldId="266"/>
            <ac:spMk id="3" creationId="{D8A0BD44-86C4-465B-97C2-33473F628722}"/>
          </ac:spMkLst>
        </pc:spChg>
        <pc:spChg chg="add mod">
          <ac:chgData name="Shaswat Mistry" userId="3f583dfdf411ee70" providerId="LiveId" clId="{0091F495-81C5-4DB0-B6AE-E380BD2D1995}" dt="2022-02-19T16:33:43.875" v="309" actId="1076"/>
          <ac:spMkLst>
            <pc:docMk/>
            <pc:sldMk cId="2930428605" sldId="266"/>
            <ac:spMk id="4" creationId="{450C59B0-4F44-4589-B73E-883FA04C51A3}"/>
          </ac:spMkLst>
        </pc:spChg>
        <pc:spChg chg="add mod">
          <ac:chgData name="Shaswat Mistry" userId="3f583dfdf411ee70" providerId="LiveId" clId="{0091F495-81C5-4DB0-B6AE-E380BD2D1995}" dt="2022-02-19T16:33:43.875" v="309" actId="1076"/>
          <ac:spMkLst>
            <pc:docMk/>
            <pc:sldMk cId="2930428605" sldId="266"/>
            <ac:spMk id="5" creationId="{88DAB193-3B5B-4F57-94AF-B0D54F3FD317}"/>
          </ac:spMkLst>
        </pc:spChg>
        <pc:spChg chg="add mod">
          <ac:chgData name="Shaswat Mistry" userId="3f583dfdf411ee70" providerId="LiveId" clId="{0091F495-81C5-4DB0-B6AE-E380BD2D1995}" dt="2022-02-19T16:33:43.875" v="309" actId="1076"/>
          <ac:spMkLst>
            <pc:docMk/>
            <pc:sldMk cId="2930428605" sldId="266"/>
            <ac:spMk id="9" creationId="{A9D43A00-9352-413C-B88B-7EE8DDAC5AA5}"/>
          </ac:spMkLst>
        </pc:spChg>
        <pc:spChg chg="add mod">
          <ac:chgData name="Shaswat Mistry" userId="3f583dfdf411ee70" providerId="LiveId" clId="{0091F495-81C5-4DB0-B6AE-E380BD2D1995}" dt="2022-02-19T16:33:43.875" v="309" actId="1076"/>
          <ac:spMkLst>
            <pc:docMk/>
            <pc:sldMk cId="2930428605" sldId="266"/>
            <ac:spMk id="14" creationId="{84833C8A-54C3-4546-BDE6-9F84034C1D4F}"/>
          </ac:spMkLst>
        </pc:spChg>
        <pc:spChg chg="add mod">
          <ac:chgData name="Shaswat Mistry" userId="3f583dfdf411ee70" providerId="LiveId" clId="{0091F495-81C5-4DB0-B6AE-E380BD2D1995}" dt="2022-02-19T16:34:06.892" v="381" actId="20577"/>
          <ac:spMkLst>
            <pc:docMk/>
            <pc:sldMk cId="2930428605" sldId="266"/>
            <ac:spMk id="23" creationId="{C58C112A-0125-405D-B0CA-6A54F81A1BFF}"/>
          </ac:spMkLst>
        </pc:spChg>
        <pc:spChg chg="add del">
          <ac:chgData name="Shaswat Mistry" userId="3f583dfdf411ee70" providerId="LiveId" clId="{0091F495-81C5-4DB0-B6AE-E380BD2D1995}" dt="2022-02-19T16:33:23.117" v="308" actId="11529"/>
          <ac:spMkLst>
            <pc:docMk/>
            <pc:sldMk cId="2930428605" sldId="266"/>
            <ac:spMk id="28" creationId="{CF958EF5-578A-4002-835B-D8780CD66765}"/>
          </ac:spMkLst>
        </pc:spChg>
        <pc:spChg chg="add mod">
          <ac:chgData name="Shaswat Mistry" userId="3f583dfdf411ee70" providerId="LiveId" clId="{0091F495-81C5-4DB0-B6AE-E380BD2D1995}" dt="2022-02-19T17:16:11.005" v="1427" actId="20577"/>
          <ac:spMkLst>
            <pc:docMk/>
            <pc:sldMk cId="2930428605" sldId="266"/>
            <ac:spMk id="29" creationId="{2F15389F-6DF7-4F61-BA1A-821481959AF1}"/>
          </ac:spMkLst>
        </pc:spChg>
        <pc:spChg chg="add mod">
          <ac:chgData name="Shaswat Mistry" userId="3f583dfdf411ee70" providerId="LiveId" clId="{0091F495-81C5-4DB0-B6AE-E380BD2D1995}" dt="2022-02-19T17:16:02.107" v="1403" actId="20577"/>
          <ac:spMkLst>
            <pc:docMk/>
            <pc:sldMk cId="2930428605" sldId="266"/>
            <ac:spMk id="30" creationId="{FF837B54-5F83-4D57-AD8D-C9C9DF1B41DE}"/>
          </ac:spMkLst>
        </pc:spChg>
        <pc:cxnChg chg="add mod">
          <ac:chgData name="Shaswat Mistry" userId="3f583dfdf411ee70" providerId="LiveId" clId="{0091F495-81C5-4DB0-B6AE-E380BD2D1995}" dt="2022-02-19T16:33:43.875" v="309" actId="1076"/>
          <ac:cxnSpMkLst>
            <pc:docMk/>
            <pc:sldMk cId="2930428605" sldId="266"/>
            <ac:cxnSpMk id="7" creationId="{BE9528CB-0653-4983-A813-EE7098079351}"/>
          </ac:cxnSpMkLst>
        </pc:cxnChg>
        <pc:cxnChg chg="add mod">
          <ac:chgData name="Shaswat Mistry" userId="3f583dfdf411ee70" providerId="LiveId" clId="{0091F495-81C5-4DB0-B6AE-E380BD2D1995}" dt="2022-02-19T16:33:43.875" v="309" actId="1076"/>
          <ac:cxnSpMkLst>
            <pc:docMk/>
            <pc:sldMk cId="2930428605" sldId="266"/>
            <ac:cxnSpMk id="11" creationId="{7476EFA6-91F7-476F-9EA5-7F1BA5B2C4B4}"/>
          </ac:cxnSpMkLst>
        </pc:cxnChg>
        <pc:cxnChg chg="add mod">
          <ac:chgData name="Shaswat Mistry" userId="3f583dfdf411ee70" providerId="LiveId" clId="{0091F495-81C5-4DB0-B6AE-E380BD2D1995}" dt="2022-02-19T17:14:20.357" v="1371" actId="1076"/>
          <ac:cxnSpMkLst>
            <pc:docMk/>
            <pc:sldMk cId="2930428605" sldId="266"/>
            <ac:cxnSpMk id="13" creationId="{7AE8A9FE-ACD4-4FCF-8626-A1254729E353}"/>
          </ac:cxnSpMkLst>
        </pc:cxnChg>
        <pc:cxnChg chg="add mod">
          <ac:chgData name="Shaswat Mistry" userId="3f583dfdf411ee70" providerId="LiveId" clId="{0091F495-81C5-4DB0-B6AE-E380BD2D1995}" dt="2022-02-19T16:33:43.875" v="309" actId="1076"/>
          <ac:cxnSpMkLst>
            <pc:docMk/>
            <pc:sldMk cId="2930428605" sldId="266"/>
            <ac:cxnSpMk id="18" creationId="{2178DACD-AC11-4C7D-BECE-CBE9A893BBD8}"/>
          </ac:cxnSpMkLst>
        </pc:cxnChg>
        <pc:cxnChg chg="add del mod">
          <ac:chgData name="Shaswat Mistry" userId="3f583dfdf411ee70" providerId="LiveId" clId="{0091F495-81C5-4DB0-B6AE-E380BD2D1995}" dt="2022-02-19T16:31:39.781" v="279" actId="11529"/>
          <ac:cxnSpMkLst>
            <pc:docMk/>
            <pc:sldMk cId="2930428605" sldId="266"/>
            <ac:cxnSpMk id="21" creationId="{3A74A73B-8A09-4C34-A6D4-2AB5CFA1198E}"/>
          </ac:cxnSpMkLst>
        </pc:cxnChg>
        <pc:cxnChg chg="add mod">
          <ac:chgData name="Shaswat Mistry" userId="3f583dfdf411ee70" providerId="LiveId" clId="{0091F495-81C5-4DB0-B6AE-E380BD2D1995}" dt="2022-02-19T16:33:43.875" v="309" actId="1076"/>
          <ac:cxnSpMkLst>
            <pc:docMk/>
            <pc:sldMk cId="2930428605" sldId="266"/>
            <ac:cxnSpMk id="25" creationId="{042E07CF-E5E6-4DF0-81A5-6E637E07FFB7}"/>
          </ac:cxnSpMkLst>
        </pc:cxnChg>
        <pc:cxnChg chg="add mod">
          <ac:chgData name="Shaswat Mistry" userId="3f583dfdf411ee70" providerId="LiveId" clId="{0091F495-81C5-4DB0-B6AE-E380BD2D1995}" dt="2022-02-19T16:33:43.875" v="309" actId="1076"/>
          <ac:cxnSpMkLst>
            <pc:docMk/>
            <pc:sldMk cId="2930428605" sldId="266"/>
            <ac:cxnSpMk id="27" creationId="{8C1E4A0F-CD53-41FD-B27B-DC589583BA9F}"/>
          </ac:cxnSpMkLst>
        </pc:cxnChg>
        <pc:cxnChg chg="add">
          <ac:chgData name="Shaswat Mistry" userId="3f583dfdf411ee70" providerId="LiveId" clId="{0091F495-81C5-4DB0-B6AE-E380BD2D1995}" dt="2022-02-19T17:15:02.973" v="1376" actId="11529"/>
          <ac:cxnSpMkLst>
            <pc:docMk/>
            <pc:sldMk cId="2930428605" sldId="266"/>
            <ac:cxnSpMk id="32" creationId="{232B5F6B-401D-45D5-B391-203B45F36349}"/>
          </ac:cxnSpMkLst>
        </pc:cxnChg>
        <pc:cxnChg chg="add">
          <ac:chgData name="Shaswat Mistry" userId="3f583dfdf411ee70" providerId="LiveId" clId="{0091F495-81C5-4DB0-B6AE-E380BD2D1995}" dt="2022-02-19T17:15:36.743" v="1380" actId="11529"/>
          <ac:cxnSpMkLst>
            <pc:docMk/>
            <pc:sldMk cId="2930428605" sldId="266"/>
            <ac:cxnSpMk id="34" creationId="{04C0E83E-D636-4819-B713-5C831D16B823}"/>
          </ac:cxnSpMkLst>
        </pc:cxnChg>
        <pc:cxnChg chg="add">
          <ac:chgData name="Shaswat Mistry" userId="3f583dfdf411ee70" providerId="LiveId" clId="{0091F495-81C5-4DB0-B6AE-E380BD2D1995}" dt="2022-02-19T17:15:47.892" v="1381" actId="11529"/>
          <ac:cxnSpMkLst>
            <pc:docMk/>
            <pc:sldMk cId="2930428605" sldId="266"/>
            <ac:cxnSpMk id="36" creationId="{6267425D-DE90-4739-B185-7898FE5A637A}"/>
          </ac:cxnSpMkLst>
        </pc:cxnChg>
        <pc:cxnChg chg="add">
          <ac:chgData name="Shaswat Mistry" userId="3f583dfdf411ee70" providerId="LiveId" clId="{0091F495-81C5-4DB0-B6AE-E380BD2D1995}" dt="2022-02-19T17:15:55.941" v="1382" actId="11529"/>
          <ac:cxnSpMkLst>
            <pc:docMk/>
            <pc:sldMk cId="2930428605" sldId="266"/>
            <ac:cxnSpMk id="38" creationId="{63C52781-24C3-499C-8D85-6FE288CD423E}"/>
          </ac:cxnSpMkLst>
        </pc:cxnChg>
      </pc:sldChg>
      <pc:sldChg chg="addSp delSp modSp new mod modTransition">
        <pc:chgData name="Shaswat Mistry" userId="3f583dfdf411ee70" providerId="LiveId" clId="{0091F495-81C5-4DB0-B6AE-E380BD2D1995}" dt="2022-02-19T17:40:46.103" v="2943"/>
        <pc:sldMkLst>
          <pc:docMk/>
          <pc:sldMk cId="301266666" sldId="267"/>
        </pc:sldMkLst>
        <pc:spChg chg="mod">
          <ac:chgData name="Shaswat Mistry" userId="3f583dfdf411ee70" providerId="LiveId" clId="{0091F495-81C5-4DB0-B6AE-E380BD2D1995}" dt="2022-02-19T17:20:11.668" v="1853"/>
          <ac:spMkLst>
            <pc:docMk/>
            <pc:sldMk cId="301266666" sldId="267"/>
            <ac:spMk id="2" creationId="{C9EFED4F-5C66-40CD-94B9-465098BAB093}"/>
          </ac:spMkLst>
        </pc:spChg>
        <pc:spChg chg="del">
          <ac:chgData name="Shaswat Mistry" userId="3f583dfdf411ee70" providerId="LiveId" clId="{0091F495-81C5-4DB0-B6AE-E380BD2D1995}" dt="2022-02-19T17:07:50.530" v="631" actId="931"/>
          <ac:spMkLst>
            <pc:docMk/>
            <pc:sldMk cId="301266666" sldId="267"/>
            <ac:spMk id="3" creationId="{19BD6F2C-C465-4B66-90B5-165F71F36B55}"/>
          </ac:spMkLst>
        </pc:spChg>
        <pc:spChg chg="add del mod">
          <ac:chgData name="Shaswat Mistry" userId="3f583dfdf411ee70" providerId="LiveId" clId="{0091F495-81C5-4DB0-B6AE-E380BD2D1995}" dt="2022-02-19T17:39:28.644" v="2937" actId="931"/>
          <ac:spMkLst>
            <pc:docMk/>
            <pc:sldMk cId="301266666" sldId="267"/>
            <ac:spMk id="7" creationId="{7AC7525E-78D0-432D-9A99-C92AEB0D2B78}"/>
          </ac:spMkLst>
        </pc:spChg>
        <pc:picChg chg="add del mod">
          <ac:chgData name="Shaswat Mistry" userId="3f583dfdf411ee70" providerId="LiveId" clId="{0091F495-81C5-4DB0-B6AE-E380BD2D1995}" dt="2022-02-19T17:39:20.455" v="2936" actId="478"/>
          <ac:picMkLst>
            <pc:docMk/>
            <pc:sldMk cId="301266666" sldId="267"/>
            <ac:picMk id="5" creationId="{075436B2-36AE-4991-A4A3-8F46E6ABDBB7}"/>
          </ac:picMkLst>
        </pc:picChg>
        <pc:picChg chg="add mod">
          <ac:chgData name="Shaswat Mistry" userId="3f583dfdf411ee70" providerId="LiveId" clId="{0091F495-81C5-4DB0-B6AE-E380BD2D1995}" dt="2022-02-19T17:39:42.419" v="2939" actId="14100"/>
          <ac:picMkLst>
            <pc:docMk/>
            <pc:sldMk cId="301266666" sldId="267"/>
            <ac:picMk id="9" creationId="{42D5A3B0-9B1A-435D-8EAA-E9ACB4B39EF2}"/>
          </ac:picMkLst>
        </pc:picChg>
      </pc:sldChg>
      <pc:sldChg chg="modSp new mod modTransition modAnim">
        <pc:chgData name="Shaswat Mistry" userId="3f583dfdf411ee70" providerId="LiveId" clId="{0091F495-81C5-4DB0-B6AE-E380BD2D1995}" dt="2022-02-19T17:40:46.103" v="2943"/>
        <pc:sldMkLst>
          <pc:docMk/>
          <pc:sldMk cId="2104614157" sldId="268"/>
        </pc:sldMkLst>
        <pc:spChg chg="mod">
          <ac:chgData name="Shaswat Mistry" userId="3f583dfdf411ee70" providerId="LiveId" clId="{0091F495-81C5-4DB0-B6AE-E380BD2D1995}" dt="2022-02-19T17:17:39.924" v="1528" actId="20577"/>
          <ac:spMkLst>
            <pc:docMk/>
            <pc:sldMk cId="2104614157" sldId="268"/>
            <ac:spMk id="2" creationId="{FD5DA428-8368-47E0-A8A8-202FBA441EC4}"/>
          </ac:spMkLst>
        </pc:spChg>
        <pc:spChg chg="mod">
          <ac:chgData name="Shaswat Mistry" userId="3f583dfdf411ee70" providerId="LiveId" clId="{0091F495-81C5-4DB0-B6AE-E380BD2D1995}" dt="2022-02-19T17:17:35.015" v="1523" actId="20577"/>
          <ac:spMkLst>
            <pc:docMk/>
            <pc:sldMk cId="2104614157" sldId="268"/>
            <ac:spMk id="3" creationId="{5C0CFE36-2699-4F36-A794-C5455B1E981E}"/>
          </ac:spMkLst>
        </pc:spChg>
      </pc:sldChg>
      <pc:sldChg chg="modSp new mod modTransition modAnim">
        <pc:chgData name="Shaswat Mistry" userId="3f583dfdf411ee70" providerId="LiveId" clId="{0091F495-81C5-4DB0-B6AE-E380BD2D1995}" dt="2022-02-19T17:40:46.103" v="2943"/>
        <pc:sldMkLst>
          <pc:docMk/>
          <pc:sldMk cId="3128092713" sldId="269"/>
        </pc:sldMkLst>
        <pc:spChg chg="mod">
          <ac:chgData name="Shaswat Mistry" userId="3f583dfdf411ee70" providerId="LiveId" clId="{0091F495-81C5-4DB0-B6AE-E380BD2D1995}" dt="2022-02-19T17:20:11.668" v="1853"/>
          <ac:spMkLst>
            <pc:docMk/>
            <pc:sldMk cId="3128092713" sldId="269"/>
            <ac:spMk id="2" creationId="{79197BEA-D996-462D-A703-B06C21556FF2}"/>
          </ac:spMkLst>
        </pc:spChg>
        <pc:spChg chg="mod">
          <ac:chgData name="Shaswat Mistry" userId="3f583dfdf411ee70" providerId="LiveId" clId="{0091F495-81C5-4DB0-B6AE-E380BD2D1995}" dt="2022-02-19T17:20:11.668" v="1853"/>
          <ac:spMkLst>
            <pc:docMk/>
            <pc:sldMk cId="3128092713" sldId="269"/>
            <ac:spMk id="3" creationId="{A9276C32-893B-4243-8E94-B22986D44E1E}"/>
          </ac:spMkLst>
        </pc:spChg>
      </pc:sldChg>
      <pc:sldChg chg="modSp new mod modTransition modAnim">
        <pc:chgData name="Shaswat Mistry" userId="3f583dfdf411ee70" providerId="LiveId" clId="{0091F495-81C5-4DB0-B6AE-E380BD2D1995}" dt="2022-02-19T17:40:46.103" v="2943"/>
        <pc:sldMkLst>
          <pc:docMk/>
          <pc:sldMk cId="2519857935" sldId="270"/>
        </pc:sldMkLst>
        <pc:spChg chg="mod">
          <ac:chgData name="Shaswat Mistry" userId="3f583dfdf411ee70" providerId="LiveId" clId="{0091F495-81C5-4DB0-B6AE-E380BD2D1995}" dt="2022-02-19T17:20:11.668" v="1853"/>
          <ac:spMkLst>
            <pc:docMk/>
            <pc:sldMk cId="2519857935" sldId="270"/>
            <ac:spMk id="2" creationId="{CE5F3211-CC0E-497F-A0BB-FA60F13ED31B}"/>
          </ac:spMkLst>
        </pc:spChg>
        <pc:spChg chg="mod">
          <ac:chgData name="Shaswat Mistry" userId="3f583dfdf411ee70" providerId="LiveId" clId="{0091F495-81C5-4DB0-B6AE-E380BD2D1995}" dt="2022-02-19T17:20:11.668" v="1853"/>
          <ac:spMkLst>
            <pc:docMk/>
            <pc:sldMk cId="2519857935" sldId="270"/>
            <ac:spMk id="3" creationId="{72D76A70-6EDB-4049-8784-41B63AAC3DD8}"/>
          </ac:spMkLst>
        </pc:spChg>
      </pc:sldChg>
      <pc:sldChg chg="modSp new mod modTransition modAnim">
        <pc:chgData name="Shaswat Mistry" userId="3f583dfdf411ee70" providerId="LiveId" clId="{0091F495-81C5-4DB0-B6AE-E380BD2D1995}" dt="2022-02-19T17:40:46.103" v="2943"/>
        <pc:sldMkLst>
          <pc:docMk/>
          <pc:sldMk cId="2853829776" sldId="271"/>
        </pc:sldMkLst>
        <pc:spChg chg="mod">
          <ac:chgData name="Shaswat Mistry" userId="3f583dfdf411ee70" providerId="LiveId" clId="{0091F495-81C5-4DB0-B6AE-E380BD2D1995}" dt="2022-02-19T17:21:37.684" v="1877" actId="20577"/>
          <ac:spMkLst>
            <pc:docMk/>
            <pc:sldMk cId="2853829776" sldId="271"/>
            <ac:spMk id="2" creationId="{49DC4CE0-BA7D-4D5D-AE06-5DCA6D7D75F9}"/>
          </ac:spMkLst>
        </pc:spChg>
        <pc:spChg chg="mod">
          <ac:chgData name="Shaswat Mistry" userId="3f583dfdf411ee70" providerId="LiveId" clId="{0091F495-81C5-4DB0-B6AE-E380BD2D1995}" dt="2022-02-19T17:24:33.983" v="2569" actId="20577"/>
          <ac:spMkLst>
            <pc:docMk/>
            <pc:sldMk cId="2853829776" sldId="271"/>
            <ac:spMk id="3" creationId="{A9096A5B-1230-43C7-A0B7-B56786C06E7F}"/>
          </ac:spMkLst>
        </pc:spChg>
      </pc:sldChg>
      <pc:sldChg chg="modSp new mod modTransition modAnim">
        <pc:chgData name="Shaswat Mistry" userId="3f583dfdf411ee70" providerId="LiveId" clId="{0091F495-81C5-4DB0-B6AE-E380BD2D1995}" dt="2022-02-19T17:40:46.103" v="2943"/>
        <pc:sldMkLst>
          <pc:docMk/>
          <pc:sldMk cId="3956026595" sldId="272"/>
        </pc:sldMkLst>
        <pc:spChg chg="mod">
          <ac:chgData name="Shaswat Mistry" userId="3f583dfdf411ee70" providerId="LiveId" clId="{0091F495-81C5-4DB0-B6AE-E380BD2D1995}" dt="2022-02-19T17:26:15.964" v="2589" actId="20577"/>
          <ac:spMkLst>
            <pc:docMk/>
            <pc:sldMk cId="3956026595" sldId="272"/>
            <ac:spMk id="2" creationId="{7A0247FD-5107-471F-BB95-56DE0C26205F}"/>
          </ac:spMkLst>
        </pc:spChg>
        <pc:spChg chg="mod">
          <ac:chgData name="Shaswat Mistry" userId="3f583dfdf411ee70" providerId="LiveId" clId="{0091F495-81C5-4DB0-B6AE-E380BD2D1995}" dt="2022-02-19T17:31:43.869" v="2908" actId="20577"/>
          <ac:spMkLst>
            <pc:docMk/>
            <pc:sldMk cId="3956026595" sldId="272"/>
            <ac:spMk id="3" creationId="{488F76D0-0831-456F-8CE8-27AB54E2B841}"/>
          </ac:spMkLst>
        </pc:spChg>
      </pc:sldChg>
      <pc:sldMasterChg chg="modTransition modSldLayout">
        <pc:chgData name="Shaswat Mistry" userId="3f583dfdf411ee70" providerId="LiveId" clId="{0091F495-81C5-4DB0-B6AE-E380BD2D1995}" dt="2022-02-19T17:40:46.103" v="2943"/>
        <pc:sldMasterMkLst>
          <pc:docMk/>
          <pc:sldMasterMk cId="76911999" sldId="2147483804"/>
        </pc:sldMasterMkLst>
        <pc:sldLayoutChg chg="modTransition">
          <pc:chgData name="Shaswat Mistry" userId="3f583dfdf411ee70" providerId="LiveId" clId="{0091F495-81C5-4DB0-B6AE-E380BD2D1995}" dt="2022-02-19T17:40:46.103" v="2943"/>
          <pc:sldLayoutMkLst>
            <pc:docMk/>
            <pc:sldMasterMk cId="76911999" sldId="2147483804"/>
            <pc:sldLayoutMk cId="2928463529" sldId="2147483805"/>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1926213973" sldId="2147483806"/>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4013748705" sldId="2147483807"/>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4162451114" sldId="2147483808"/>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188496684" sldId="2147483809"/>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156542196" sldId="2147483810"/>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652092127" sldId="2147483811"/>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3427268565" sldId="2147483812"/>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1992690185" sldId="2147483813"/>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3527717964" sldId="2147483814"/>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2717574259" sldId="2147483815"/>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3437622593" sldId="2147483816"/>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2686741842" sldId="2147483817"/>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342719354" sldId="2147483818"/>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3111605052" sldId="2147483819"/>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1467791487" sldId="2147483820"/>
          </pc:sldLayoutMkLst>
        </pc:sldLayoutChg>
        <pc:sldLayoutChg chg="modTransition">
          <pc:chgData name="Shaswat Mistry" userId="3f583dfdf411ee70" providerId="LiveId" clId="{0091F495-81C5-4DB0-B6AE-E380BD2D1995}" dt="2022-02-19T17:40:46.103" v="2943"/>
          <pc:sldLayoutMkLst>
            <pc:docMk/>
            <pc:sldMasterMk cId="76911999" sldId="2147483804"/>
            <pc:sldLayoutMk cId="1465668849" sldId="214748382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BC0427-0DBB-43BF-BE1F-EF11F66AEF02}"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2928463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3527717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2717574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7622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2686741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BC0427-0DBB-43BF-BE1F-EF11F66AEF02}"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342719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BC0427-0DBB-43BF-BE1F-EF11F66AEF02}"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3111605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C0427-0DBB-43BF-BE1F-EF11F66AEF02}"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1467791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C0427-0DBB-43BF-BE1F-EF11F66AEF02}"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1465668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C0427-0DBB-43BF-BE1F-EF11F66AEF02}"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1926213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BC0427-0DBB-43BF-BE1F-EF11F66AEF02}"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4013748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4162451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BC0427-0DBB-43BF-BE1F-EF11F66AEF02}"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188496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C0427-0DBB-43BF-BE1F-EF11F66AEF02}"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156542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C0427-0DBB-43BF-BE1F-EF11F66AEF02}"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652092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3427268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C0427-0DBB-43BF-BE1F-EF11F66AEF02}"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390F5-DACC-43EE-8F22-C167A3BDECFA}" type="slidenum">
              <a:rPr lang="en-IN" smtClean="0"/>
              <a:t>‹#›</a:t>
            </a:fld>
            <a:endParaRPr lang="en-IN"/>
          </a:p>
        </p:txBody>
      </p:sp>
    </p:spTree>
    <p:extLst>
      <p:ext uri="{BB962C8B-B14F-4D97-AF65-F5344CB8AC3E}">
        <p14:creationId xmlns:p14="http://schemas.microsoft.com/office/powerpoint/2010/main" val="1992690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EBC0427-0DBB-43BF-BE1F-EF11F66AEF02}" type="datetimeFigureOut">
              <a:rPr lang="en-IN" smtClean="0"/>
              <a:t>19-02-2022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23390F5-DACC-43EE-8F22-C167A3BDECFA}" type="slidenum">
              <a:rPr lang="en-IN" smtClean="0"/>
              <a:t>‹#›</a:t>
            </a:fld>
            <a:endParaRPr lang="en-IN"/>
          </a:p>
        </p:txBody>
      </p:sp>
    </p:spTree>
    <p:extLst>
      <p:ext uri="{BB962C8B-B14F-4D97-AF65-F5344CB8AC3E}">
        <p14:creationId xmlns:p14="http://schemas.microsoft.com/office/powerpoint/2010/main" val="7691199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paddy-fields-rice-crops-greenery-agriculture-foods-seeds-wallpaper-wotbv"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35434449@N08/14121970947"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32B4-0A0A-48B8-ADFB-2E6D169E09A6}"/>
              </a:ext>
            </a:extLst>
          </p:cNvPr>
          <p:cNvSpPr>
            <a:spLocks noGrp="1"/>
          </p:cNvSpPr>
          <p:nvPr>
            <p:ph type="ctrTitle"/>
          </p:nvPr>
        </p:nvSpPr>
        <p:spPr/>
        <p:txBody>
          <a:bodyPr/>
          <a:lstStyle/>
          <a:p>
            <a:r>
              <a:rPr lang="en-US" dirty="0"/>
              <a:t>Paddy Farm Assistance System</a:t>
            </a:r>
            <a:endParaRPr lang="en-IN" dirty="0"/>
          </a:p>
        </p:txBody>
      </p:sp>
      <p:sp>
        <p:nvSpPr>
          <p:cNvPr id="3" name="Subtitle 2">
            <a:extLst>
              <a:ext uri="{FF2B5EF4-FFF2-40B4-BE49-F238E27FC236}">
                <a16:creationId xmlns:a16="http://schemas.microsoft.com/office/drawing/2014/main" id="{39EB69EA-16EB-48F1-8EE4-50D040D70630}"/>
              </a:ext>
            </a:extLst>
          </p:cNvPr>
          <p:cNvSpPr>
            <a:spLocks noGrp="1"/>
          </p:cNvSpPr>
          <p:nvPr>
            <p:ph type="subTitle" idx="1"/>
          </p:nvPr>
        </p:nvSpPr>
        <p:spPr/>
        <p:txBody>
          <a:bodyPr/>
          <a:lstStyle/>
          <a:p>
            <a:r>
              <a:rPr lang="en-US" dirty="0"/>
              <a:t>-Shaswat Mistry</a:t>
            </a:r>
            <a:endParaRPr lang="en-IN" dirty="0"/>
          </a:p>
        </p:txBody>
      </p:sp>
    </p:spTree>
    <p:extLst>
      <p:ext uri="{BB962C8B-B14F-4D97-AF65-F5344CB8AC3E}">
        <p14:creationId xmlns:p14="http://schemas.microsoft.com/office/powerpoint/2010/main" val="538038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D30A-D2B0-4AE9-9F33-9C5374298AD9}"/>
              </a:ext>
            </a:extLst>
          </p:cNvPr>
          <p:cNvSpPr>
            <a:spLocks noGrp="1"/>
          </p:cNvSpPr>
          <p:nvPr>
            <p:ph type="title"/>
          </p:nvPr>
        </p:nvSpPr>
        <p:spPr>
          <a:xfrm>
            <a:off x="838200" y="365126"/>
            <a:ext cx="10515600" cy="725444"/>
          </a:xfrm>
        </p:spPr>
        <p:txBody>
          <a:bodyPr>
            <a:normAutofit/>
          </a:bodyPr>
          <a:lstStyle/>
          <a:p>
            <a:r>
              <a:rPr lang="en-US" dirty="0"/>
              <a:t>Now that we have a way to measure what next?</a:t>
            </a:r>
            <a:endParaRPr lang="en-IN" dirty="0"/>
          </a:p>
        </p:txBody>
      </p:sp>
      <p:sp>
        <p:nvSpPr>
          <p:cNvPr id="3" name="Content Placeholder 2">
            <a:extLst>
              <a:ext uri="{FF2B5EF4-FFF2-40B4-BE49-F238E27FC236}">
                <a16:creationId xmlns:a16="http://schemas.microsoft.com/office/drawing/2014/main" id="{7A7AAAAF-DF82-4561-ABF0-E4F44487D4D4}"/>
              </a:ext>
            </a:extLst>
          </p:cNvPr>
          <p:cNvSpPr>
            <a:spLocks noGrp="1"/>
          </p:cNvSpPr>
          <p:nvPr>
            <p:ph idx="1"/>
          </p:nvPr>
        </p:nvSpPr>
        <p:spPr>
          <a:xfrm>
            <a:off x="838200" y="1300294"/>
            <a:ext cx="10515600" cy="4876669"/>
          </a:xfrm>
        </p:spPr>
        <p:txBody>
          <a:bodyPr/>
          <a:lstStyle/>
          <a:p>
            <a:r>
              <a:rPr lang="en-US" dirty="0"/>
              <a:t>With the sensor out of the way, what is left is how we use the sensor’s input. Our objective is to support the farmer in any way possible to make sure the water levels are ideal according to their judgement. So what is necessary, is a way to set standards of water level ranges, measuring the farmer’s ideal water level.</a:t>
            </a:r>
          </a:p>
          <a:p>
            <a:r>
              <a:rPr lang="en-US" dirty="0"/>
              <a:t>Since a field is a vast landscape, and in paddy farming there are various different patches of land, hence we will need multiple such sensors, and different outputs, one for each paddy patch.</a:t>
            </a:r>
          </a:p>
          <a:p>
            <a:endParaRPr lang="en-IN" dirty="0"/>
          </a:p>
        </p:txBody>
      </p:sp>
    </p:spTree>
    <p:extLst>
      <p:ext uri="{BB962C8B-B14F-4D97-AF65-F5344CB8AC3E}">
        <p14:creationId xmlns:p14="http://schemas.microsoft.com/office/powerpoint/2010/main" val="3125383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448D-6A0E-40F7-B020-51462EFB6F14}"/>
              </a:ext>
            </a:extLst>
          </p:cNvPr>
          <p:cNvSpPr>
            <a:spLocks noGrp="1"/>
          </p:cNvSpPr>
          <p:nvPr>
            <p:ph type="title"/>
          </p:nvPr>
        </p:nvSpPr>
        <p:spPr>
          <a:xfrm>
            <a:off x="838200" y="365126"/>
            <a:ext cx="10515600" cy="641554"/>
          </a:xfrm>
        </p:spPr>
        <p:txBody>
          <a:bodyPr>
            <a:normAutofit fontScale="90000"/>
          </a:bodyPr>
          <a:lstStyle/>
          <a:p>
            <a:r>
              <a:rPr lang="en-US" dirty="0"/>
              <a:t>Problems faced with the design</a:t>
            </a:r>
            <a:endParaRPr lang="en-IN" dirty="0"/>
          </a:p>
        </p:txBody>
      </p:sp>
      <p:sp>
        <p:nvSpPr>
          <p:cNvPr id="3" name="Content Placeholder 2">
            <a:extLst>
              <a:ext uri="{FF2B5EF4-FFF2-40B4-BE49-F238E27FC236}">
                <a16:creationId xmlns:a16="http://schemas.microsoft.com/office/drawing/2014/main" id="{81F6F2D3-9EDF-4D87-8CA5-5586ABE98331}"/>
              </a:ext>
            </a:extLst>
          </p:cNvPr>
          <p:cNvSpPr>
            <a:spLocks noGrp="1"/>
          </p:cNvSpPr>
          <p:nvPr>
            <p:ph idx="1"/>
          </p:nvPr>
        </p:nvSpPr>
        <p:spPr>
          <a:xfrm>
            <a:off x="838200" y="1275127"/>
            <a:ext cx="10515600" cy="4901836"/>
          </a:xfrm>
        </p:spPr>
        <p:txBody>
          <a:bodyPr>
            <a:normAutofit/>
          </a:bodyPr>
          <a:lstStyle/>
          <a:p>
            <a:r>
              <a:rPr lang="en-US" dirty="0"/>
              <a:t>Firstly, the paddy field isn’t a flat piece of ground, it has varying elevations, hence many methods of measuring depth get ruled out.</a:t>
            </a:r>
          </a:p>
          <a:p>
            <a:r>
              <a:rPr lang="en-US" dirty="0"/>
              <a:t>The field is a rough place, with no real solid ground to calibrate with, unless you plant a concrete structure, which definitely isn’t viable.</a:t>
            </a:r>
          </a:p>
          <a:p>
            <a:r>
              <a:rPr lang="en-US" dirty="0"/>
              <a:t>Paddy farming occurs in different patches, hence the water levels are not connected in all the patches, so we need to take in multiple inputs, making it an issue for incorporating it into an Arduino with limited pins.</a:t>
            </a:r>
          </a:p>
          <a:p>
            <a:r>
              <a:rPr lang="en-US" dirty="0"/>
              <a:t>To put this design that needs to be used here must be low maintenance, reliable, durable and cheap.</a:t>
            </a:r>
          </a:p>
          <a:p>
            <a:r>
              <a:rPr lang="en-US" dirty="0"/>
              <a:t>The system and sensors must be waterproofed, without putting them inside an airtight container, which would imply wrapping it in something like a rubber bladder</a:t>
            </a:r>
            <a:endParaRPr lang="en-IN" dirty="0"/>
          </a:p>
        </p:txBody>
      </p:sp>
    </p:spTree>
    <p:extLst>
      <p:ext uri="{BB962C8B-B14F-4D97-AF65-F5344CB8AC3E}">
        <p14:creationId xmlns:p14="http://schemas.microsoft.com/office/powerpoint/2010/main" val="64139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D6F7-9A35-4F2D-90E5-58C8621CC089}"/>
              </a:ext>
            </a:extLst>
          </p:cNvPr>
          <p:cNvSpPr>
            <a:spLocks noGrp="1"/>
          </p:cNvSpPr>
          <p:nvPr>
            <p:ph type="title"/>
          </p:nvPr>
        </p:nvSpPr>
        <p:spPr/>
        <p:txBody>
          <a:bodyPr>
            <a:normAutofit fontScale="90000"/>
          </a:bodyPr>
          <a:lstStyle/>
          <a:p>
            <a:r>
              <a:rPr lang="en-US" dirty="0"/>
              <a:t>The simple pseudocode for the system’s operation, with two infinite loops</a:t>
            </a:r>
            <a:endParaRPr lang="en-IN" dirty="0"/>
          </a:p>
        </p:txBody>
      </p:sp>
      <p:sp>
        <p:nvSpPr>
          <p:cNvPr id="3" name="Content Placeholder 2">
            <a:extLst>
              <a:ext uri="{FF2B5EF4-FFF2-40B4-BE49-F238E27FC236}">
                <a16:creationId xmlns:a16="http://schemas.microsoft.com/office/drawing/2014/main" id="{D8A0BD44-86C4-465B-97C2-33473F628722}"/>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50C59B0-4F44-4589-B73E-883FA04C51A3}"/>
              </a:ext>
            </a:extLst>
          </p:cNvPr>
          <p:cNvSpPr/>
          <p:nvPr/>
        </p:nvSpPr>
        <p:spPr>
          <a:xfrm>
            <a:off x="4018325" y="2027785"/>
            <a:ext cx="3473043" cy="430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Taking the pressure reading for ideal depth and storing the data</a:t>
            </a:r>
            <a:endParaRPr lang="en-IN" dirty="0"/>
          </a:p>
        </p:txBody>
      </p:sp>
      <p:sp>
        <p:nvSpPr>
          <p:cNvPr id="5" name="Rectangle: Rounded Corners 4">
            <a:extLst>
              <a:ext uri="{FF2B5EF4-FFF2-40B4-BE49-F238E27FC236}">
                <a16:creationId xmlns:a16="http://schemas.microsoft.com/office/drawing/2014/main" id="{88DAB193-3B5B-4F57-94AF-B0D54F3FD317}"/>
              </a:ext>
            </a:extLst>
          </p:cNvPr>
          <p:cNvSpPr/>
          <p:nvPr/>
        </p:nvSpPr>
        <p:spPr>
          <a:xfrm>
            <a:off x="4173521" y="2735891"/>
            <a:ext cx="3162649" cy="423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Taking reading of current reading of water depth</a:t>
            </a:r>
            <a:endParaRPr lang="en-IN" dirty="0"/>
          </a:p>
        </p:txBody>
      </p:sp>
      <p:cxnSp>
        <p:nvCxnSpPr>
          <p:cNvPr id="7" name="Straight Arrow Connector 6">
            <a:extLst>
              <a:ext uri="{FF2B5EF4-FFF2-40B4-BE49-F238E27FC236}">
                <a16:creationId xmlns:a16="http://schemas.microsoft.com/office/drawing/2014/main" id="{BE9528CB-0653-4983-A813-EE7098079351}"/>
              </a:ext>
            </a:extLst>
          </p:cNvPr>
          <p:cNvCxnSpPr>
            <a:cxnSpLocks/>
            <a:stCxn id="4" idx="2"/>
            <a:endCxn id="5" idx="0"/>
          </p:cNvCxnSpPr>
          <p:nvPr/>
        </p:nvCxnSpPr>
        <p:spPr>
          <a:xfrm flipH="1">
            <a:off x="5754846" y="2457976"/>
            <a:ext cx="1" cy="277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9D43A00-9352-413C-B88B-7EE8DDAC5AA5}"/>
              </a:ext>
            </a:extLst>
          </p:cNvPr>
          <p:cNvSpPr/>
          <p:nvPr/>
        </p:nvSpPr>
        <p:spPr>
          <a:xfrm>
            <a:off x="1803632" y="3842159"/>
            <a:ext cx="2567031" cy="478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reading is within acceptable range</a:t>
            </a:r>
            <a:endParaRPr lang="en-IN" dirty="0"/>
          </a:p>
        </p:txBody>
      </p:sp>
      <p:cxnSp>
        <p:nvCxnSpPr>
          <p:cNvPr id="11" name="Connector: Elbow 10">
            <a:extLst>
              <a:ext uri="{FF2B5EF4-FFF2-40B4-BE49-F238E27FC236}">
                <a16:creationId xmlns:a16="http://schemas.microsoft.com/office/drawing/2014/main" id="{7476EFA6-91F7-476F-9EA5-7F1BA5B2C4B4}"/>
              </a:ext>
            </a:extLst>
          </p:cNvPr>
          <p:cNvCxnSpPr>
            <a:stCxn id="5" idx="2"/>
            <a:endCxn id="9" idx="3"/>
          </p:cNvCxnSpPr>
          <p:nvPr/>
        </p:nvCxnSpPr>
        <p:spPr>
          <a:xfrm rot="5400000">
            <a:off x="4602053" y="2928452"/>
            <a:ext cx="921405" cy="13841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AE8A9FE-ACD4-4FCF-8626-A1254729E353}"/>
              </a:ext>
            </a:extLst>
          </p:cNvPr>
          <p:cNvCxnSpPr>
            <a:cxnSpLocks/>
          </p:cNvCxnSpPr>
          <p:nvPr/>
        </p:nvCxnSpPr>
        <p:spPr>
          <a:xfrm rot="5400000" flipH="1" flipV="1">
            <a:off x="3150219" y="2840137"/>
            <a:ext cx="930870" cy="10570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4833C8A-54C3-4546-BDE6-9F84034C1D4F}"/>
              </a:ext>
            </a:extLst>
          </p:cNvPr>
          <p:cNvSpPr/>
          <p:nvPr/>
        </p:nvSpPr>
        <p:spPr>
          <a:xfrm>
            <a:off x="7675926" y="3842159"/>
            <a:ext cx="2441196" cy="478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reading is outside acceptable range</a:t>
            </a:r>
            <a:endParaRPr lang="en-IN" dirty="0"/>
          </a:p>
        </p:txBody>
      </p:sp>
      <p:cxnSp>
        <p:nvCxnSpPr>
          <p:cNvPr id="18" name="Connector: Elbow 17">
            <a:extLst>
              <a:ext uri="{FF2B5EF4-FFF2-40B4-BE49-F238E27FC236}">
                <a16:creationId xmlns:a16="http://schemas.microsoft.com/office/drawing/2014/main" id="{2178DACD-AC11-4C7D-BECE-CBE9A893BBD8}"/>
              </a:ext>
            </a:extLst>
          </p:cNvPr>
          <p:cNvCxnSpPr>
            <a:cxnSpLocks/>
            <a:stCxn id="5" idx="2"/>
            <a:endCxn id="14" idx="1"/>
          </p:cNvCxnSpPr>
          <p:nvPr/>
        </p:nvCxnSpPr>
        <p:spPr>
          <a:xfrm rot="16200000" flipH="1">
            <a:off x="6254684" y="2660003"/>
            <a:ext cx="921405" cy="192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C58C112A-0125-405D-B0CA-6A54F81A1BFF}"/>
              </a:ext>
            </a:extLst>
          </p:cNvPr>
          <p:cNvSpPr/>
          <p:nvPr/>
        </p:nvSpPr>
        <p:spPr>
          <a:xfrm>
            <a:off x="7675926" y="4888686"/>
            <a:ext cx="2441196" cy="478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up the indicator related to that sensor</a:t>
            </a:r>
            <a:endParaRPr lang="en-IN" dirty="0"/>
          </a:p>
        </p:txBody>
      </p:sp>
      <p:cxnSp>
        <p:nvCxnSpPr>
          <p:cNvPr id="25" name="Straight Arrow Connector 24">
            <a:extLst>
              <a:ext uri="{FF2B5EF4-FFF2-40B4-BE49-F238E27FC236}">
                <a16:creationId xmlns:a16="http://schemas.microsoft.com/office/drawing/2014/main" id="{042E07CF-E5E6-4DF0-81A5-6E637E07FFB7}"/>
              </a:ext>
            </a:extLst>
          </p:cNvPr>
          <p:cNvCxnSpPr>
            <a:stCxn id="14" idx="2"/>
          </p:cNvCxnSpPr>
          <p:nvPr/>
        </p:nvCxnSpPr>
        <p:spPr>
          <a:xfrm>
            <a:off x="8896524" y="4320332"/>
            <a:ext cx="0" cy="55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C1E4A0F-CD53-41FD-B27B-DC589583BA9F}"/>
              </a:ext>
            </a:extLst>
          </p:cNvPr>
          <p:cNvCxnSpPr>
            <a:stCxn id="23" idx="3"/>
            <a:endCxn id="5" idx="3"/>
          </p:cNvCxnSpPr>
          <p:nvPr/>
        </p:nvCxnSpPr>
        <p:spPr>
          <a:xfrm flipH="1" flipV="1">
            <a:off x="7336170" y="2947866"/>
            <a:ext cx="2780952" cy="2179907"/>
          </a:xfrm>
          <a:prstGeom prst="bentConnector3">
            <a:avLst>
              <a:gd name="adj1" fmla="val -822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2F15389F-6DF7-4F61-BA1A-821481959AF1}"/>
              </a:ext>
            </a:extLst>
          </p:cNvPr>
          <p:cNvSpPr/>
          <p:nvPr/>
        </p:nvSpPr>
        <p:spPr>
          <a:xfrm>
            <a:off x="1191236" y="2313292"/>
            <a:ext cx="1585519" cy="430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button is pressed</a:t>
            </a:r>
            <a:endParaRPr lang="en-IN" dirty="0"/>
          </a:p>
        </p:txBody>
      </p:sp>
      <p:sp>
        <p:nvSpPr>
          <p:cNvPr id="30" name="Rectangle: Rounded Corners 29">
            <a:extLst>
              <a:ext uri="{FF2B5EF4-FFF2-40B4-BE49-F238E27FC236}">
                <a16:creationId xmlns:a16="http://schemas.microsoft.com/office/drawing/2014/main" id="{FF837B54-5F83-4D57-AD8D-C9C9DF1B41DE}"/>
              </a:ext>
            </a:extLst>
          </p:cNvPr>
          <p:cNvSpPr/>
          <p:nvPr/>
        </p:nvSpPr>
        <p:spPr>
          <a:xfrm>
            <a:off x="9521501" y="2369885"/>
            <a:ext cx="1585519" cy="430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button is pressed</a:t>
            </a:r>
            <a:endParaRPr lang="en-IN" dirty="0"/>
          </a:p>
        </p:txBody>
      </p:sp>
      <p:cxnSp>
        <p:nvCxnSpPr>
          <p:cNvPr id="32" name="Connector: Elbow 31">
            <a:extLst>
              <a:ext uri="{FF2B5EF4-FFF2-40B4-BE49-F238E27FC236}">
                <a16:creationId xmlns:a16="http://schemas.microsoft.com/office/drawing/2014/main" id="{232B5F6B-401D-45D5-B391-203B45F36349}"/>
              </a:ext>
            </a:extLst>
          </p:cNvPr>
          <p:cNvCxnSpPr>
            <a:endCxn id="29" idx="2"/>
          </p:cNvCxnSpPr>
          <p:nvPr/>
        </p:nvCxnSpPr>
        <p:spPr>
          <a:xfrm rot="10800000">
            <a:off x="1983997" y="2743484"/>
            <a:ext cx="1103151" cy="1597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4C0E83E-D636-4819-B713-5C831D16B823}"/>
              </a:ext>
            </a:extLst>
          </p:cNvPr>
          <p:cNvCxnSpPr>
            <a:endCxn id="30" idx="2"/>
          </p:cNvCxnSpPr>
          <p:nvPr/>
        </p:nvCxnSpPr>
        <p:spPr>
          <a:xfrm rot="5400000" flipH="1" flipV="1">
            <a:off x="10240365" y="2873971"/>
            <a:ext cx="14779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267425D-DE90-4739-B185-7898FE5A637A}"/>
              </a:ext>
            </a:extLst>
          </p:cNvPr>
          <p:cNvCxnSpPr>
            <a:stCxn id="30" idx="1"/>
            <a:endCxn id="4" idx="3"/>
          </p:cNvCxnSpPr>
          <p:nvPr/>
        </p:nvCxnSpPr>
        <p:spPr>
          <a:xfrm rot="10800000">
            <a:off x="7491369" y="2242881"/>
            <a:ext cx="2030133" cy="342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C52781-24C3-499C-8D85-6FE288CD423E}"/>
              </a:ext>
            </a:extLst>
          </p:cNvPr>
          <p:cNvCxnSpPr>
            <a:endCxn id="4" idx="1"/>
          </p:cNvCxnSpPr>
          <p:nvPr/>
        </p:nvCxnSpPr>
        <p:spPr>
          <a:xfrm flipV="1">
            <a:off x="2793534" y="2242881"/>
            <a:ext cx="1224791" cy="3420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428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7BEA-D996-462D-A703-B06C21556FF2}"/>
              </a:ext>
            </a:extLst>
          </p:cNvPr>
          <p:cNvSpPr>
            <a:spLocks noGrp="1"/>
          </p:cNvSpPr>
          <p:nvPr>
            <p:ph type="title"/>
          </p:nvPr>
        </p:nvSpPr>
        <p:spPr/>
        <p:txBody>
          <a:bodyPr/>
          <a:lstStyle/>
          <a:p>
            <a:r>
              <a:rPr lang="en-US" dirty="0"/>
              <a:t>Calculation of depth</a:t>
            </a:r>
            <a:endParaRPr lang="en-IN" dirty="0"/>
          </a:p>
        </p:txBody>
      </p:sp>
      <p:sp>
        <p:nvSpPr>
          <p:cNvPr id="3" name="Content Placeholder 2">
            <a:extLst>
              <a:ext uri="{FF2B5EF4-FFF2-40B4-BE49-F238E27FC236}">
                <a16:creationId xmlns:a16="http://schemas.microsoft.com/office/drawing/2014/main" id="{A9276C32-893B-4243-8E94-B22986D44E1E}"/>
              </a:ext>
            </a:extLst>
          </p:cNvPr>
          <p:cNvSpPr>
            <a:spLocks noGrp="1"/>
          </p:cNvSpPr>
          <p:nvPr>
            <p:ph idx="1"/>
          </p:nvPr>
        </p:nvSpPr>
        <p:spPr/>
        <p:txBody>
          <a:bodyPr/>
          <a:lstStyle/>
          <a:p>
            <a:r>
              <a:rPr lang="en-US" dirty="0"/>
              <a:t>The depth of the sensor can be approximated using the ambient air pressure, and pressure measured by sensor by the following formula           depth= (gauge pressure-ambient pressure)/(g x density of water)</a:t>
            </a:r>
          </a:p>
          <a:p>
            <a:r>
              <a:rPr lang="en-US" dirty="0"/>
              <a:t>Initially, to calibrate the ideal depth, the user must press the button after dipping it into the liquid</a:t>
            </a:r>
            <a:endParaRPr lang="en-IN" dirty="0"/>
          </a:p>
        </p:txBody>
      </p:sp>
    </p:spTree>
    <p:extLst>
      <p:ext uri="{BB962C8B-B14F-4D97-AF65-F5344CB8AC3E}">
        <p14:creationId xmlns:p14="http://schemas.microsoft.com/office/powerpoint/2010/main" val="3128092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ED4F-5C66-40CD-94B9-465098BAB093}"/>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42D5A3B0-9B1A-435D-8EAA-E9ACB4B39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488" y="704675"/>
            <a:ext cx="7512907" cy="5968752"/>
          </a:xfrm>
        </p:spPr>
      </p:pic>
    </p:spTree>
    <p:extLst>
      <p:ext uri="{BB962C8B-B14F-4D97-AF65-F5344CB8AC3E}">
        <p14:creationId xmlns:p14="http://schemas.microsoft.com/office/powerpoint/2010/main" val="301266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428-8368-47E0-A8A8-202FBA441EC4}"/>
              </a:ext>
            </a:extLst>
          </p:cNvPr>
          <p:cNvSpPr>
            <a:spLocks noGrp="1"/>
          </p:cNvSpPr>
          <p:nvPr>
            <p:ph type="title"/>
          </p:nvPr>
        </p:nvSpPr>
        <p:spPr>
          <a:xfrm>
            <a:off x="838200" y="365125"/>
            <a:ext cx="10515600" cy="566053"/>
          </a:xfrm>
        </p:spPr>
        <p:txBody>
          <a:bodyPr>
            <a:normAutofit fontScale="90000"/>
          </a:bodyPr>
          <a:lstStyle/>
          <a:p>
            <a:r>
              <a:rPr lang="en-US" dirty="0"/>
              <a:t>Note:</a:t>
            </a:r>
            <a:endParaRPr lang="en-IN" dirty="0"/>
          </a:p>
        </p:txBody>
      </p:sp>
      <p:sp>
        <p:nvSpPr>
          <p:cNvPr id="3" name="Content Placeholder 2">
            <a:extLst>
              <a:ext uri="{FF2B5EF4-FFF2-40B4-BE49-F238E27FC236}">
                <a16:creationId xmlns:a16="http://schemas.microsoft.com/office/drawing/2014/main" id="{5C0CFE36-2699-4F36-A794-C5455B1E981E}"/>
              </a:ext>
            </a:extLst>
          </p:cNvPr>
          <p:cNvSpPr>
            <a:spLocks noGrp="1"/>
          </p:cNvSpPr>
          <p:nvPr>
            <p:ph idx="1"/>
          </p:nvPr>
        </p:nvSpPr>
        <p:spPr>
          <a:xfrm>
            <a:off x="838200" y="1023457"/>
            <a:ext cx="10515600" cy="5153506"/>
          </a:xfrm>
        </p:spPr>
        <p:txBody>
          <a:bodyPr/>
          <a:lstStyle/>
          <a:p>
            <a:r>
              <a:rPr lang="en-US" dirty="0"/>
              <a:t>The sensor used in the diagram is a SCP1000, but the real bot will instead use cheaper barometric sensors such as BMP280 which is significantly cheaper, with sufficient accuracy to do the job.</a:t>
            </a:r>
          </a:p>
        </p:txBody>
      </p:sp>
    </p:spTree>
    <p:extLst>
      <p:ext uri="{BB962C8B-B14F-4D97-AF65-F5344CB8AC3E}">
        <p14:creationId xmlns:p14="http://schemas.microsoft.com/office/powerpoint/2010/main" val="2104614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3211-CC0E-497F-A0BB-FA60F13ED31B}"/>
              </a:ext>
            </a:extLst>
          </p:cNvPr>
          <p:cNvSpPr>
            <a:spLocks noGrp="1"/>
          </p:cNvSpPr>
          <p:nvPr>
            <p:ph type="title"/>
          </p:nvPr>
        </p:nvSpPr>
        <p:spPr/>
        <p:txBody>
          <a:bodyPr/>
          <a:lstStyle/>
          <a:p>
            <a:r>
              <a:rPr lang="en-US" dirty="0"/>
              <a:t>Fallacies of the design</a:t>
            </a:r>
            <a:endParaRPr lang="en-IN" dirty="0"/>
          </a:p>
        </p:txBody>
      </p:sp>
      <p:sp>
        <p:nvSpPr>
          <p:cNvPr id="3" name="Content Placeholder 2">
            <a:extLst>
              <a:ext uri="{FF2B5EF4-FFF2-40B4-BE49-F238E27FC236}">
                <a16:creationId xmlns:a16="http://schemas.microsoft.com/office/drawing/2014/main" id="{72D76A70-6EDB-4049-8784-41B63AAC3DD8}"/>
              </a:ext>
            </a:extLst>
          </p:cNvPr>
          <p:cNvSpPr>
            <a:spLocks noGrp="1"/>
          </p:cNvSpPr>
          <p:nvPr>
            <p:ph idx="1"/>
          </p:nvPr>
        </p:nvSpPr>
        <p:spPr/>
        <p:txBody>
          <a:bodyPr/>
          <a:lstStyle/>
          <a:p>
            <a:r>
              <a:rPr lang="en-US" dirty="0"/>
              <a:t>It is hard to incorporate water level sensors for multiple patches due to the limited number of pins on each Arduino, and if addition of the signals is used to compensate for it, there is loss of information of how much water is less in each case </a:t>
            </a:r>
            <a:endParaRPr lang="en-IN" dirty="0"/>
          </a:p>
        </p:txBody>
      </p:sp>
    </p:spTree>
    <p:extLst>
      <p:ext uri="{BB962C8B-B14F-4D97-AF65-F5344CB8AC3E}">
        <p14:creationId xmlns:p14="http://schemas.microsoft.com/office/powerpoint/2010/main" val="2519857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4CE0-BA7D-4D5D-AE06-5DCA6D7D75F9}"/>
              </a:ext>
            </a:extLst>
          </p:cNvPr>
          <p:cNvSpPr>
            <a:spLocks noGrp="1"/>
          </p:cNvSpPr>
          <p:nvPr>
            <p:ph type="title"/>
          </p:nvPr>
        </p:nvSpPr>
        <p:spPr/>
        <p:txBody>
          <a:bodyPr/>
          <a:lstStyle/>
          <a:p>
            <a:r>
              <a:rPr lang="en-US" dirty="0"/>
              <a:t>Prospect</a:t>
            </a:r>
            <a:endParaRPr lang="en-IN" dirty="0"/>
          </a:p>
        </p:txBody>
      </p:sp>
      <p:sp>
        <p:nvSpPr>
          <p:cNvPr id="3" name="Content Placeholder 2">
            <a:extLst>
              <a:ext uri="{FF2B5EF4-FFF2-40B4-BE49-F238E27FC236}">
                <a16:creationId xmlns:a16="http://schemas.microsoft.com/office/drawing/2014/main" id="{A9096A5B-1230-43C7-A0B7-B56786C06E7F}"/>
              </a:ext>
            </a:extLst>
          </p:cNvPr>
          <p:cNvSpPr>
            <a:spLocks noGrp="1"/>
          </p:cNvSpPr>
          <p:nvPr>
            <p:ph idx="1"/>
          </p:nvPr>
        </p:nvSpPr>
        <p:spPr/>
        <p:txBody>
          <a:bodyPr/>
          <a:lstStyle/>
          <a:p>
            <a:r>
              <a:rPr lang="en-US" dirty="0"/>
              <a:t>This system is a simple electronic system to try and make sure that the crop either isn’t flooded, nor dies due to drying out.</a:t>
            </a:r>
          </a:p>
          <a:p>
            <a:r>
              <a:rPr lang="en-US" dirty="0"/>
              <a:t>It is aimed to be made as cheap as possible, and since electricity has now reached a large number of villages, it is possible to inculcate a simple system with such simple function. The Arduino board used in this could very easily also hold other systems, hence making most of the worth of the most expensive component in the system, but for now it is only discussing the water level management helper.</a:t>
            </a:r>
          </a:p>
          <a:p>
            <a:endParaRPr lang="en-IN" dirty="0"/>
          </a:p>
        </p:txBody>
      </p:sp>
    </p:spTree>
    <p:extLst>
      <p:ext uri="{BB962C8B-B14F-4D97-AF65-F5344CB8AC3E}">
        <p14:creationId xmlns:p14="http://schemas.microsoft.com/office/powerpoint/2010/main" val="2853829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4F5B-B3D2-4193-929F-F29A15566B69}"/>
              </a:ext>
            </a:extLst>
          </p:cNvPr>
          <p:cNvSpPr>
            <a:spLocks noGrp="1"/>
          </p:cNvSpPr>
          <p:nvPr>
            <p:ph type="title"/>
          </p:nvPr>
        </p:nvSpPr>
        <p:spPr>
          <a:xfrm>
            <a:off x="838200" y="609600"/>
            <a:ext cx="10209211" cy="1152088"/>
          </a:xfrm>
        </p:spPr>
        <p:txBody>
          <a:bodyPr/>
          <a:lstStyle/>
          <a:p>
            <a:r>
              <a:rPr lang="en-US" dirty="0"/>
              <a:t>The Problem we are trying to solve:</a:t>
            </a:r>
            <a:endParaRPr lang="en-IN" dirty="0"/>
          </a:p>
        </p:txBody>
      </p:sp>
      <p:sp>
        <p:nvSpPr>
          <p:cNvPr id="3" name="Content Placeholder 2">
            <a:extLst>
              <a:ext uri="{FF2B5EF4-FFF2-40B4-BE49-F238E27FC236}">
                <a16:creationId xmlns:a16="http://schemas.microsoft.com/office/drawing/2014/main" id="{9C92C8B1-2820-4137-B4EA-FA2F41DC167B}"/>
              </a:ext>
            </a:extLst>
          </p:cNvPr>
          <p:cNvSpPr>
            <a:spLocks noGrp="1"/>
          </p:cNvSpPr>
          <p:nvPr>
            <p:ph idx="1"/>
          </p:nvPr>
        </p:nvSpPr>
        <p:spPr/>
        <p:txBody>
          <a:bodyPr/>
          <a:lstStyle/>
          <a:p>
            <a:r>
              <a:rPr lang="en-US" dirty="0"/>
              <a:t>Although being a vital part of our life and a significant contributor to our economic growth, agriculture still depends on manual </a:t>
            </a:r>
            <a:r>
              <a:rPr lang="en-IN" dirty="0"/>
              <a:t>labour</a:t>
            </a:r>
            <a:r>
              <a:rPr lang="en-US" dirty="0"/>
              <a:t> a lot. Irrigation is one of the most crucial processes in agriculture, which not being done correctly can lead to the loss of the entire produce, wastage of water and workforce. With the help of sensors, design an intelligent irrigation system for rice fields to alert farmers when needed to irrigate crops. (keep in mind that our garden is different from a rice field. Rice fields are waterlogged).You should also try to make your solution as economical as possible</a:t>
            </a:r>
            <a:endParaRPr lang="en-IN" b="1" dirty="0"/>
          </a:p>
        </p:txBody>
      </p:sp>
      <p:pic>
        <p:nvPicPr>
          <p:cNvPr id="5" name="Picture 4">
            <a:extLst>
              <a:ext uri="{FF2B5EF4-FFF2-40B4-BE49-F238E27FC236}">
                <a16:creationId xmlns:a16="http://schemas.microsoft.com/office/drawing/2014/main" id="{6212DD1E-6B88-4C8C-9A66-145785B191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34873" y="3917942"/>
            <a:ext cx="3816554" cy="2864513"/>
          </a:xfrm>
          <a:prstGeom prst="rect">
            <a:avLst/>
          </a:prstGeom>
        </p:spPr>
      </p:pic>
    </p:spTree>
    <p:extLst>
      <p:ext uri="{BB962C8B-B14F-4D97-AF65-F5344CB8AC3E}">
        <p14:creationId xmlns:p14="http://schemas.microsoft.com/office/powerpoint/2010/main" val="2834532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F99F-7F19-4584-9EC0-1B4F7DA52A5F}"/>
              </a:ext>
            </a:extLst>
          </p:cNvPr>
          <p:cNvSpPr>
            <a:spLocks noGrp="1"/>
          </p:cNvSpPr>
          <p:nvPr>
            <p:ph type="title"/>
          </p:nvPr>
        </p:nvSpPr>
        <p:spPr>
          <a:xfrm>
            <a:off x="1141413" y="609601"/>
            <a:ext cx="9905998" cy="623582"/>
          </a:xfrm>
        </p:spPr>
        <p:txBody>
          <a:bodyPr>
            <a:normAutofit fontScale="90000"/>
          </a:bodyPr>
          <a:lstStyle/>
          <a:p>
            <a:r>
              <a:rPr lang="en-US" dirty="0"/>
              <a:t>The crop we’re dealing with:</a:t>
            </a:r>
            <a:endParaRPr lang="en-IN" dirty="0"/>
          </a:p>
        </p:txBody>
      </p:sp>
      <p:sp>
        <p:nvSpPr>
          <p:cNvPr id="3" name="Content Placeholder 2">
            <a:extLst>
              <a:ext uri="{FF2B5EF4-FFF2-40B4-BE49-F238E27FC236}">
                <a16:creationId xmlns:a16="http://schemas.microsoft.com/office/drawing/2014/main" id="{3754E55E-955A-403D-8856-DC3B8F627E2A}"/>
              </a:ext>
            </a:extLst>
          </p:cNvPr>
          <p:cNvSpPr>
            <a:spLocks noGrp="1"/>
          </p:cNvSpPr>
          <p:nvPr>
            <p:ph idx="1"/>
          </p:nvPr>
        </p:nvSpPr>
        <p:spPr>
          <a:xfrm>
            <a:off x="1141413" y="1812023"/>
            <a:ext cx="9905998" cy="3979178"/>
          </a:xfrm>
        </p:spPr>
        <p:txBody>
          <a:bodyPr>
            <a:normAutofit/>
          </a:bodyPr>
          <a:lstStyle/>
          <a:p>
            <a:r>
              <a:rPr lang="en-US" dirty="0"/>
              <a:t>Rice, simply put, the rice crop is considered to be one of the sturdy crops when it comes to cultivation, and it being the staple food of many countries like India, China, Japan, Indonesia, </a:t>
            </a:r>
            <a:r>
              <a:rPr lang="en-US" dirty="0" err="1"/>
              <a:t>etc</a:t>
            </a:r>
            <a:r>
              <a:rPr lang="en-US" dirty="0"/>
              <a:t>, makes it unnecessary to explain its importance, as it feeds two of the worlds most populated countries!!</a:t>
            </a:r>
          </a:p>
          <a:p>
            <a:r>
              <a:rPr lang="en-US" dirty="0"/>
              <a:t>The most common way of cultivation of Rice is called Paddy Cultivation, which involves controlled flooding of the paddy fields (the fields where the rice crop is cultivated in this method), and the colossal advantage this method has over other methods like dry cultivation is flooding the field, also prevents pest infestations and growing of weeds (Rice is incredibly tough, most other vegetation including weeds cannot survive underwater!!), hence reducing the cost of cultivation by removing the necessity for pesticides.</a:t>
            </a:r>
            <a:endParaRPr lang="en-IN" dirty="0"/>
          </a:p>
        </p:txBody>
      </p:sp>
    </p:spTree>
    <p:extLst>
      <p:ext uri="{BB962C8B-B14F-4D97-AF65-F5344CB8AC3E}">
        <p14:creationId xmlns:p14="http://schemas.microsoft.com/office/powerpoint/2010/main" val="3175490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FDCD-C780-4411-A0C2-2AFABDB98C52}"/>
              </a:ext>
            </a:extLst>
          </p:cNvPr>
          <p:cNvSpPr>
            <a:spLocks noGrp="1"/>
          </p:cNvSpPr>
          <p:nvPr>
            <p:ph type="title"/>
          </p:nvPr>
        </p:nvSpPr>
        <p:spPr>
          <a:xfrm>
            <a:off x="838200" y="365126"/>
            <a:ext cx="10515600" cy="792556"/>
          </a:xfrm>
        </p:spPr>
        <p:txBody>
          <a:bodyPr>
            <a:normAutofit fontScale="90000"/>
          </a:bodyPr>
          <a:lstStyle/>
          <a:p>
            <a:r>
              <a:rPr lang="en-US" dirty="0"/>
              <a:t>The problems with cultivating this seemingly indestructible crop:</a:t>
            </a:r>
            <a:endParaRPr lang="en-IN" dirty="0"/>
          </a:p>
        </p:txBody>
      </p:sp>
      <p:sp>
        <p:nvSpPr>
          <p:cNvPr id="3" name="Content Placeholder 2">
            <a:extLst>
              <a:ext uri="{FF2B5EF4-FFF2-40B4-BE49-F238E27FC236}">
                <a16:creationId xmlns:a16="http://schemas.microsoft.com/office/drawing/2014/main" id="{9D983C3D-4013-4761-A9BA-011BC0550FC0}"/>
              </a:ext>
            </a:extLst>
          </p:cNvPr>
          <p:cNvSpPr>
            <a:spLocks noGrp="1"/>
          </p:cNvSpPr>
          <p:nvPr>
            <p:ph idx="1"/>
          </p:nvPr>
        </p:nvSpPr>
        <p:spPr>
          <a:xfrm>
            <a:off x="838200" y="1526796"/>
            <a:ext cx="10515600" cy="4650167"/>
          </a:xfrm>
        </p:spPr>
        <p:txBody>
          <a:bodyPr/>
          <a:lstStyle/>
          <a:p>
            <a:r>
              <a:rPr lang="en-US" dirty="0"/>
              <a:t>Even though, paddy farming involves growing rice in water, it doesn’t mean that the crop is supposed to completely drowned, nor does it mean the crop can be put in water of depth of a centimeter or two. According to sources, the highest paddy farms go, when it comes to water levels, is 50cm (19.6 inches), but on average, its usually kept to approximately 6 inches, and this is what brings up the purpose of our system, which is to help maintain this ideal level.</a:t>
            </a:r>
          </a:p>
          <a:p>
            <a:r>
              <a:rPr lang="en-US" dirty="0"/>
              <a:t>And the crop can also dry up, so we need to make sure that the level is ideal (according to the cultivator’s understanding of farming), since average data never beats the intuition of a farmer!!</a:t>
            </a:r>
            <a:endParaRPr lang="en-IN" dirty="0"/>
          </a:p>
        </p:txBody>
      </p:sp>
    </p:spTree>
    <p:extLst>
      <p:ext uri="{BB962C8B-B14F-4D97-AF65-F5344CB8AC3E}">
        <p14:creationId xmlns:p14="http://schemas.microsoft.com/office/powerpoint/2010/main" val="3905219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F549-AA13-4E4B-AA99-D7D862B54C7D}"/>
              </a:ext>
            </a:extLst>
          </p:cNvPr>
          <p:cNvSpPr>
            <a:spLocks noGrp="1"/>
          </p:cNvSpPr>
          <p:nvPr>
            <p:ph type="title"/>
          </p:nvPr>
        </p:nvSpPr>
        <p:spPr>
          <a:xfrm>
            <a:off x="838200" y="365125"/>
            <a:ext cx="10515600" cy="767389"/>
          </a:xfrm>
        </p:spPr>
        <p:txBody>
          <a:bodyPr/>
          <a:lstStyle/>
          <a:p>
            <a:r>
              <a:rPr lang="en-US" dirty="0"/>
              <a:t>Step 1: Detection of water level</a:t>
            </a:r>
            <a:endParaRPr lang="en-IN" dirty="0"/>
          </a:p>
        </p:txBody>
      </p:sp>
      <p:sp>
        <p:nvSpPr>
          <p:cNvPr id="3" name="Content Placeholder 2">
            <a:extLst>
              <a:ext uri="{FF2B5EF4-FFF2-40B4-BE49-F238E27FC236}">
                <a16:creationId xmlns:a16="http://schemas.microsoft.com/office/drawing/2014/main" id="{E9BDB37C-18CF-4D60-9E92-6B3E5D66DE03}"/>
              </a:ext>
            </a:extLst>
          </p:cNvPr>
          <p:cNvSpPr>
            <a:spLocks noGrp="1"/>
          </p:cNvSpPr>
          <p:nvPr>
            <p:ph idx="1"/>
          </p:nvPr>
        </p:nvSpPr>
        <p:spPr>
          <a:xfrm>
            <a:off x="838200" y="1493240"/>
            <a:ext cx="10515600" cy="4683723"/>
          </a:xfrm>
        </p:spPr>
        <p:txBody>
          <a:bodyPr/>
          <a:lstStyle/>
          <a:p>
            <a:r>
              <a:rPr lang="en-US" dirty="0"/>
              <a:t>There are various ways of measuring water level, some of them being Continuous Float Level Transmitters, Differential Pressure Transmitters, Load Cells, Radar Level Transmitters, RF Capacitance, Ultrasonic Liquid Level Transmitters, etc.</a:t>
            </a:r>
            <a:r>
              <a:rPr lang="en-IN" dirty="0"/>
              <a:t> We’ll mainly be talking about these for discussing these.</a:t>
            </a:r>
            <a:endParaRPr lang="en-US" dirty="0"/>
          </a:p>
        </p:txBody>
      </p:sp>
      <p:pic>
        <p:nvPicPr>
          <p:cNvPr id="5" name="Picture 4">
            <a:extLst>
              <a:ext uri="{FF2B5EF4-FFF2-40B4-BE49-F238E27FC236}">
                <a16:creationId xmlns:a16="http://schemas.microsoft.com/office/drawing/2014/main" id="{619D2189-20BD-48BD-AC7F-58E556710D6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51208" y="3042384"/>
            <a:ext cx="4489584" cy="3450491"/>
          </a:xfrm>
          <a:prstGeom prst="rect">
            <a:avLst/>
          </a:prstGeom>
        </p:spPr>
      </p:pic>
    </p:spTree>
    <p:extLst>
      <p:ext uri="{BB962C8B-B14F-4D97-AF65-F5344CB8AC3E}">
        <p14:creationId xmlns:p14="http://schemas.microsoft.com/office/powerpoint/2010/main" val="1854186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01AE-370C-4C66-8BFE-2EAB714179E9}"/>
              </a:ext>
            </a:extLst>
          </p:cNvPr>
          <p:cNvSpPr>
            <a:spLocks noGrp="1"/>
          </p:cNvSpPr>
          <p:nvPr>
            <p:ph type="title"/>
          </p:nvPr>
        </p:nvSpPr>
        <p:spPr>
          <a:xfrm>
            <a:off x="838200" y="365125"/>
            <a:ext cx="10515600" cy="918391"/>
          </a:xfrm>
        </p:spPr>
        <p:txBody>
          <a:bodyPr>
            <a:normAutofit fontScale="90000"/>
          </a:bodyPr>
          <a:lstStyle/>
          <a:p>
            <a:r>
              <a:rPr lang="en-US" dirty="0"/>
              <a:t>The issues with each type of detection method (outside costs)</a:t>
            </a:r>
            <a:endParaRPr lang="en-IN" dirty="0"/>
          </a:p>
        </p:txBody>
      </p:sp>
      <p:sp>
        <p:nvSpPr>
          <p:cNvPr id="3" name="Content Placeholder 2">
            <a:extLst>
              <a:ext uri="{FF2B5EF4-FFF2-40B4-BE49-F238E27FC236}">
                <a16:creationId xmlns:a16="http://schemas.microsoft.com/office/drawing/2014/main" id="{4EA86E3F-40A1-4CBB-A367-6968AC8C4FE4}"/>
              </a:ext>
            </a:extLst>
          </p:cNvPr>
          <p:cNvSpPr>
            <a:spLocks noGrp="1"/>
          </p:cNvSpPr>
          <p:nvPr>
            <p:ph idx="1"/>
          </p:nvPr>
        </p:nvSpPr>
        <p:spPr>
          <a:xfrm>
            <a:off x="838200" y="1442906"/>
            <a:ext cx="10515600" cy="4734057"/>
          </a:xfrm>
        </p:spPr>
        <p:txBody>
          <a:bodyPr/>
          <a:lstStyle/>
          <a:p>
            <a:r>
              <a:rPr lang="en-US" dirty="0"/>
              <a:t>Continuous float: needs a good reference, flat ground and setup, and requires physical contact and moving parts to measure water levels, not ideal to measure non-uniform ‘vessels’, and gunk can very easily ruin its function, needs calibration (non ideal for fields)</a:t>
            </a:r>
          </a:p>
          <a:p>
            <a:r>
              <a:rPr lang="en-US" dirty="0"/>
              <a:t>Differential Pressure: Can get blocked by gunk present in mud suspended water from the fields</a:t>
            </a:r>
          </a:p>
          <a:p>
            <a:r>
              <a:rPr lang="en-US" dirty="0"/>
              <a:t>Load Cells: Temperature variance, and faces the issues of a contact technology</a:t>
            </a:r>
          </a:p>
          <a:p>
            <a:r>
              <a:rPr lang="en-US" dirty="0"/>
              <a:t>Radar: Requires careful calibration (non ideal for regularly changing terrain), maintenance and controlled environments, portability </a:t>
            </a:r>
            <a:endParaRPr lang="en-IN" dirty="0"/>
          </a:p>
        </p:txBody>
      </p:sp>
    </p:spTree>
    <p:extLst>
      <p:ext uri="{BB962C8B-B14F-4D97-AF65-F5344CB8AC3E}">
        <p14:creationId xmlns:p14="http://schemas.microsoft.com/office/powerpoint/2010/main" val="1779795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58C-8028-456C-BF02-00EC8CE4F952}"/>
              </a:ext>
            </a:extLst>
          </p:cNvPr>
          <p:cNvSpPr>
            <a:spLocks noGrp="1"/>
          </p:cNvSpPr>
          <p:nvPr>
            <p:ph type="title"/>
          </p:nvPr>
        </p:nvSpPr>
        <p:spPr/>
        <p:txBody>
          <a:bodyPr>
            <a:normAutofit fontScale="90000"/>
          </a:bodyPr>
          <a:lstStyle/>
          <a:p>
            <a:r>
              <a:rPr lang="en-US" dirty="0"/>
              <a:t>The issues with each type of detection method (outside costs) (cont.)</a:t>
            </a:r>
            <a:endParaRPr lang="en-IN" dirty="0"/>
          </a:p>
        </p:txBody>
      </p:sp>
      <p:sp>
        <p:nvSpPr>
          <p:cNvPr id="3" name="Content Placeholder 2">
            <a:extLst>
              <a:ext uri="{FF2B5EF4-FFF2-40B4-BE49-F238E27FC236}">
                <a16:creationId xmlns:a16="http://schemas.microsoft.com/office/drawing/2014/main" id="{48668903-4C8B-42B0-AC4A-50ECFE699271}"/>
              </a:ext>
            </a:extLst>
          </p:cNvPr>
          <p:cNvSpPr>
            <a:spLocks noGrp="1"/>
          </p:cNvSpPr>
          <p:nvPr>
            <p:ph idx="1"/>
          </p:nvPr>
        </p:nvSpPr>
        <p:spPr/>
        <p:txBody>
          <a:bodyPr/>
          <a:lstStyle/>
          <a:p>
            <a:r>
              <a:rPr lang="en-US" dirty="0"/>
              <a:t>Radio Frequency Capacitance: Non conducting fluid required, ideally pure fluids, to also prevent particulate matter from getting inside, requires high maintenance.</a:t>
            </a:r>
          </a:p>
          <a:p>
            <a:r>
              <a:rPr lang="en-US" dirty="0"/>
              <a:t>Ultrasonic: Its more oriented for single measurements, since it needs careful calibration, making it non ideal for a changing landscape like a field</a:t>
            </a:r>
            <a:endParaRPr lang="en-IN" dirty="0"/>
          </a:p>
        </p:txBody>
      </p:sp>
    </p:spTree>
    <p:extLst>
      <p:ext uri="{BB962C8B-B14F-4D97-AF65-F5344CB8AC3E}">
        <p14:creationId xmlns:p14="http://schemas.microsoft.com/office/powerpoint/2010/main" val="1672353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2708-B867-4FC5-AE64-CA026D7B2758}"/>
              </a:ext>
            </a:extLst>
          </p:cNvPr>
          <p:cNvSpPr>
            <a:spLocks noGrp="1"/>
          </p:cNvSpPr>
          <p:nvPr>
            <p:ph type="title"/>
          </p:nvPr>
        </p:nvSpPr>
        <p:spPr>
          <a:xfrm>
            <a:off x="838200" y="365126"/>
            <a:ext cx="10515600" cy="775778"/>
          </a:xfrm>
        </p:spPr>
        <p:txBody>
          <a:bodyPr/>
          <a:lstStyle/>
          <a:p>
            <a:r>
              <a:rPr lang="en-US" dirty="0"/>
              <a:t>What we choose as the sensor, and why:</a:t>
            </a:r>
            <a:endParaRPr lang="en-IN" dirty="0"/>
          </a:p>
        </p:txBody>
      </p:sp>
      <p:sp>
        <p:nvSpPr>
          <p:cNvPr id="3" name="Content Placeholder 2">
            <a:extLst>
              <a:ext uri="{FF2B5EF4-FFF2-40B4-BE49-F238E27FC236}">
                <a16:creationId xmlns:a16="http://schemas.microsoft.com/office/drawing/2014/main" id="{0EE38FF1-9B1A-46C8-A5E7-D4F4FC0B0D9E}"/>
              </a:ext>
            </a:extLst>
          </p:cNvPr>
          <p:cNvSpPr>
            <a:spLocks noGrp="1"/>
          </p:cNvSpPr>
          <p:nvPr>
            <p:ph idx="1"/>
          </p:nvPr>
        </p:nvSpPr>
        <p:spPr>
          <a:xfrm>
            <a:off x="838200" y="1333850"/>
            <a:ext cx="10515600" cy="4843113"/>
          </a:xfrm>
        </p:spPr>
        <p:txBody>
          <a:bodyPr/>
          <a:lstStyle/>
          <a:p>
            <a:r>
              <a:rPr lang="en-US" dirty="0"/>
              <a:t>From looking at the options, load cells are which come to mind as the ones with very little issues in principle, and similar sensors also happen to be reasonably cheap. They belong to a class of sensors which work by measuring forces mechanically. </a:t>
            </a:r>
          </a:p>
          <a:p>
            <a:r>
              <a:rPr lang="en-US" dirty="0"/>
              <a:t>Now that we know, by very little searching on google, we land upon barometric sensors, which have the ability to measure pressure, within a 1m accuracy. But the accuracy necessary is in the range of centimeters. This isn’t an issue, since pressure changes much faster underwater, somewhere in the ballpark of 800 times faster. So we get an accuracy of 1/8</a:t>
            </a:r>
            <a:r>
              <a:rPr lang="en-US" baseline="30000" dirty="0"/>
              <a:t>th</a:t>
            </a:r>
            <a:r>
              <a:rPr lang="en-US" dirty="0"/>
              <a:t> of a centimeter. </a:t>
            </a:r>
            <a:endParaRPr lang="en-IN" dirty="0"/>
          </a:p>
        </p:txBody>
      </p:sp>
    </p:spTree>
    <p:extLst>
      <p:ext uri="{BB962C8B-B14F-4D97-AF65-F5344CB8AC3E}">
        <p14:creationId xmlns:p14="http://schemas.microsoft.com/office/powerpoint/2010/main" val="1320922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47FD-5107-471F-BB95-56DE0C26205F}"/>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488F76D0-0831-456F-8CE8-27AB54E2B841}"/>
              </a:ext>
            </a:extLst>
          </p:cNvPr>
          <p:cNvSpPr>
            <a:spLocks noGrp="1"/>
          </p:cNvSpPr>
          <p:nvPr>
            <p:ph idx="1"/>
          </p:nvPr>
        </p:nvSpPr>
        <p:spPr/>
        <p:txBody>
          <a:bodyPr/>
          <a:lstStyle/>
          <a:p>
            <a:r>
              <a:rPr lang="en-US" dirty="0"/>
              <a:t>Arduino Uno</a:t>
            </a:r>
          </a:p>
          <a:p>
            <a:r>
              <a:rPr lang="en-US" dirty="0"/>
              <a:t>SCP1000(for explaining the principle and fritzing diagram, but many cheaper alternatives for barometric sensors are available and will be preferred)</a:t>
            </a:r>
          </a:p>
          <a:p>
            <a:r>
              <a:rPr lang="en-US" dirty="0"/>
              <a:t>LEDs</a:t>
            </a:r>
          </a:p>
          <a:p>
            <a:r>
              <a:rPr lang="en-US" dirty="0"/>
              <a:t>Resistors</a:t>
            </a:r>
          </a:p>
          <a:p>
            <a:r>
              <a:rPr lang="en-US" dirty="0"/>
              <a:t>Push Button</a:t>
            </a:r>
          </a:p>
          <a:p>
            <a:r>
              <a:rPr lang="en-IN" dirty="0"/>
              <a:t>Breadboard</a:t>
            </a:r>
          </a:p>
          <a:p>
            <a:r>
              <a:rPr lang="en-IN" dirty="0"/>
              <a:t>Connecting Wires</a:t>
            </a:r>
          </a:p>
          <a:p>
            <a:r>
              <a:rPr lang="en-IN" dirty="0"/>
              <a:t>Watertight containers and casings for the Arduino and sensors.</a:t>
            </a:r>
          </a:p>
        </p:txBody>
      </p:sp>
    </p:spTree>
    <p:extLst>
      <p:ext uri="{BB962C8B-B14F-4D97-AF65-F5344CB8AC3E}">
        <p14:creationId xmlns:p14="http://schemas.microsoft.com/office/powerpoint/2010/main" val="3956026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235</TotalTime>
  <Words>1420</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Calisto MT</vt:lpstr>
      <vt:lpstr>Wingdings 2</vt:lpstr>
      <vt:lpstr>Slate</vt:lpstr>
      <vt:lpstr>Paddy Farm Assistance System</vt:lpstr>
      <vt:lpstr>The Problem we are trying to solve:</vt:lpstr>
      <vt:lpstr>The crop we’re dealing with:</vt:lpstr>
      <vt:lpstr>The problems with cultivating this seemingly indestructible crop:</vt:lpstr>
      <vt:lpstr>Step 1: Detection of water level</vt:lpstr>
      <vt:lpstr>The issues with each type of detection method (outside costs)</vt:lpstr>
      <vt:lpstr>The issues with each type of detection method (outside costs) (cont.)</vt:lpstr>
      <vt:lpstr>What we choose as the sensor, and why:</vt:lpstr>
      <vt:lpstr>Components required</vt:lpstr>
      <vt:lpstr>Now that we have a way to measure what next?</vt:lpstr>
      <vt:lpstr>Problems faced with the design</vt:lpstr>
      <vt:lpstr>The simple pseudocode for the system’s operation, with two infinite loops</vt:lpstr>
      <vt:lpstr>Calculation of depth</vt:lpstr>
      <vt:lpstr>PowerPoint Presentation</vt:lpstr>
      <vt:lpstr>Note:</vt:lpstr>
      <vt:lpstr>Fallacies of the design</vt:lpstr>
      <vt:lpstr>Prospect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Paddy farm assistance system</dc:title>
  <dc:creator>Shaswat Mistry</dc:creator>
  <cp:lastModifiedBy>Shaswat Mistry</cp:lastModifiedBy>
  <cp:revision>7</cp:revision>
  <dcterms:created xsi:type="dcterms:W3CDTF">2022-02-19T13:45:32Z</dcterms:created>
  <dcterms:modified xsi:type="dcterms:W3CDTF">2022-02-19T17:41:28Z</dcterms:modified>
</cp:coreProperties>
</file>