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79" r:id="rId11"/>
    <p:sldId id="264" r:id="rId12"/>
    <p:sldId id="269" r:id="rId13"/>
    <p:sldId id="266" r:id="rId14"/>
    <p:sldId id="276" r:id="rId15"/>
    <p:sldId id="267" r:id="rId16"/>
    <p:sldId id="268" r:id="rId17"/>
    <p:sldId id="265" r:id="rId18"/>
    <p:sldId id="280" r:id="rId19"/>
    <p:sldId id="275" r:id="rId20"/>
    <p:sldId id="270" r:id="rId21"/>
    <p:sldId id="273" r:id="rId22"/>
    <p:sldId id="272" r:id="rId23"/>
    <p:sldId id="274" r:id="rId24"/>
    <p:sldId id="271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2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apple/Desktop/bank-case/data-cleaned.csv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pple/Desktop/bank-case/data-cleaned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apple/Desktop/bank-case/data-cleaned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apple/Desktop/bank-case/data-cleaned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apple/Desktop/bank-case/data-cleane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Age</a:t>
            </a:r>
            <a:endParaRPr lang="en-US"/>
          </a:p>
        </c:rich>
      </c:tx>
      <c:layout>
        <c:manualLayout>
          <c:xMode val="edge"/>
          <c:yMode val="edge"/>
          <c:x val="0.965922209944651"/>
          <c:y val="0.7928283090161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Average of Jan_Repay_Status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Age!$B$2:$B$65</c:f>
              <c:numCache>
                <c:formatCode>General</c:formatCode>
                <c:ptCount val="64"/>
                <c:pt idx="0">
                  <c:v>7.285714285714285</c:v>
                </c:pt>
                <c:pt idx="1">
                  <c:v>2.23529411764706</c:v>
                </c:pt>
                <c:pt idx="2">
                  <c:v>0.775</c:v>
                </c:pt>
                <c:pt idx="3">
                  <c:v>0.510903426791277</c:v>
                </c:pt>
                <c:pt idx="4">
                  <c:v>0.501677852348993</c:v>
                </c:pt>
                <c:pt idx="5">
                  <c:v>0.485449735449735</c:v>
                </c:pt>
                <c:pt idx="6">
                  <c:v>0.465618860510805</c:v>
                </c:pt>
                <c:pt idx="7">
                  <c:v>0.39898562975486</c:v>
                </c:pt>
                <c:pt idx="8">
                  <c:v>0.401340282948622</c:v>
                </c:pt>
                <c:pt idx="9">
                  <c:v>0.36318407960199</c:v>
                </c:pt>
                <c:pt idx="10">
                  <c:v>0.36826992103374</c:v>
                </c:pt>
                <c:pt idx="11">
                  <c:v>0.356990773598297</c:v>
                </c:pt>
                <c:pt idx="12">
                  <c:v>0.330147058823529</c:v>
                </c:pt>
                <c:pt idx="13">
                  <c:v>0.3401310997815</c:v>
                </c:pt>
                <c:pt idx="14">
                  <c:v>0.364658634538153</c:v>
                </c:pt>
                <c:pt idx="15">
                  <c:v>0.341216216216216</c:v>
                </c:pt>
                <c:pt idx="16">
                  <c:v>0.357078449053201</c:v>
                </c:pt>
                <c:pt idx="17">
                  <c:v>0.348030018761726</c:v>
                </c:pt>
                <c:pt idx="18">
                  <c:v>0.38046511627907</c:v>
                </c:pt>
                <c:pt idx="19">
                  <c:v>0.377064220183486</c:v>
                </c:pt>
                <c:pt idx="20">
                  <c:v>0.3427734375</c:v>
                </c:pt>
                <c:pt idx="21">
                  <c:v>0.397148676171079</c:v>
                </c:pt>
                <c:pt idx="22">
                  <c:v>0.390643274853801</c:v>
                </c:pt>
                <c:pt idx="23">
                  <c:v>0.374683544303797</c:v>
                </c:pt>
                <c:pt idx="24">
                  <c:v>0.4148244473342</c:v>
                </c:pt>
                <c:pt idx="25">
                  <c:v>0.441260744985673</c:v>
                </c:pt>
                <c:pt idx="26">
                  <c:v>0.37370753323486</c:v>
                </c:pt>
                <c:pt idx="27">
                  <c:v>0.432558139534884</c:v>
                </c:pt>
                <c:pt idx="28">
                  <c:v>0.414634146341463</c:v>
                </c:pt>
                <c:pt idx="29">
                  <c:v>0.435452793834297</c:v>
                </c:pt>
                <c:pt idx="30">
                  <c:v>0.355555555555556</c:v>
                </c:pt>
                <c:pt idx="31">
                  <c:v>0.4</c:v>
                </c:pt>
                <c:pt idx="32">
                  <c:v>0.441860465116279</c:v>
                </c:pt>
                <c:pt idx="33">
                  <c:v>0.407894736842105</c:v>
                </c:pt>
                <c:pt idx="34">
                  <c:v>0.466019417475728</c:v>
                </c:pt>
                <c:pt idx="35">
                  <c:v>0.565371024734982</c:v>
                </c:pt>
                <c:pt idx="36">
                  <c:v>0.468992248062015</c:v>
                </c:pt>
                <c:pt idx="37">
                  <c:v>0.523012552301255</c:v>
                </c:pt>
                <c:pt idx="38">
                  <c:v>0.494949494949495</c:v>
                </c:pt>
                <c:pt idx="39">
                  <c:v>0.69620253164557</c:v>
                </c:pt>
                <c:pt idx="40">
                  <c:v>0.844827586206897</c:v>
                </c:pt>
                <c:pt idx="41">
                  <c:v>0.657142857142857</c:v>
                </c:pt>
                <c:pt idx="42">
                  <c:v>0.961038961038961</c:v>
                </c:pt>
                <c:pt idx="43">
                  <c:v>1.176470588235294</c:v>
                </c:pt>
                <c:pt idx="44">
                  <c:v>1.555555555555556</c:v>
                </c:pt>
                <c:pt idx="45">
                  <c:v>1.48</c:v>
                </c:pt>
                <c:pt idx="46">
                  <c:v>0.5</c:v>
                </c:pt>
                <c:pt idx="47">
                  <c:v>0.878787878787879</c:v>
                </c:pt>
                <c:pt idx="48">
                  <c:v>0.941176470588235</c:v>
                </c:pt>
                <c:pt idx="49">
                  <c:v>1.76923076923077</c:v>
                </c:pt>
                <c:pt idx="50">
                  <c:v>0.608695652173913</c:v>
                </c:pt>
                <c:pt idx="51">
                  <c:v>2.72</c:v>
                </c:pt>
                <c:pt idx="52">
                  <c:v>2.0</c:v>
                </c:pt>
                <c:pt idx="53">
                  <c:v>5.166666666666667</c:v>
                </c:pt>
                <c:pt idx="54">
                  <c:v>2.111111111111111</c:v>
                </c:pt>
                <c:pt idx="55">
                  <c:v>4.090909090909091</c:v>
                </c:pt>
                <c:pt idx="56">
                  <c:v>4.888888888888887</c:v>
                </c:pt>
                <c:pt idx="57">
                  <c:v>4.0</c:v>
                </c:pt>
                <c:pt idx="58">
                  <c:v>5.75</c:v>
                </c:pt>
                <c:pt idx="59">
                  <c:v>2.571428571428572</c:v>
                </c:pt>
                <c:pt idx="60">
                  <c:v>8.5</c:v>
                </c:pt>
                <c:pt idx="61">
                  <c:v>4.4</c:v>
                </c:pt>
                <c:pt idx="62">
                  <c:v>5.0</c:v>
                </c:pt>
                <c:pt idx="63">
                  <c:v>4.428571428571429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Average of Feb_Repay_Status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Age!$C$2:$C$65</c:f>
              <c:numCache>
                <c:formatCode>General</c:formatCode>
                <c:ptCount val="64"/>
                <c:pt idx="0">
                  <c:v>5.0</c:v>
                </c:pt>
                <c:pt idx="1">
                  <c:v>1.0</c:v>
                </c:pt>
                <c:pt idx="2">
                  <c:v>0.680672268907563</c:v>
                </c:pt>
                <c:pt idx="3">
                  <c:v>0.498442367601246</c:v>
                </c:pt>
                <c:pt idx="4">
                  <c:v>0.493288590604027</c:v>
                </c:pt>
                <c:pt idx="5">
                  <c:v>0.484126984126984</c:v>
                </c:pt>
                <c:pt idx="6">
                  <c:v>0.394891944990177</c:v>
                </c:pt>
                <c:pt idx="7">
                  <c:v>0.377007607776839</c:v>
                </c:pt>
                <c:pt idx="8">
                  <c:v>0.381236038719285</c:v>
                </c:pt>
                <c:pt idx="9">
                  <c:v>0.329779673063255</c:v>
                </c:pt>
                <c:pt idx="10">
                  <c:v>0.314429289303661</c:v>
                </c:pt>
                <c:pt idx="11">
                  <c:v>0.330731014904187</c:v>
                </c:pt>
                <c:pt idx="12">
                  <c:v>0.341911764705882</c:v>
                </c:pt>
                <c:pt idx="13">
                  <c:v>0.290604515659141</c:v>
                </c:pt>
                <c:pt idx="14">
                  <c:v>0.340562248995984</c:v>
                </c:pt>
                <c:pt idx="15">
                  <c:v>0.283783783783784</c:v>
                </c:pt>
                <c:pt idx="16">
                  <c:v>0.36068530207394</c:v>
                </c:pt>
                <c:pt idx="17">
                  <c:v>0.283302063789869</c:v>
                </c:pt>
                <c:pt idx="18">
                  <c:v>0.342936802973978</c:v>
                </c:pt>
                <c:pt idx="19">
                  <c:v>0.327522935779816</c:v>
                </c:pt>
                <c:pt idx="20">
                  <c:v>0.2763671875</c:v>
                </c:pt>
                <c:pt idx="21">
                  <c:v>0.322810590631365</c:v>
                </c:pt>
                <c:pt idx="22">
                  <c:v>0.335672514619883</c:v>
                </c:pt>
                <c:pt idx="23">
                  <c:v>0.313924050632911</c:v>
                </c:pt>
                <c:pt idx="24">
                  <c:v>0.357607282184655</c:v>
                </c:pt>
                <c:pt idx="25">
                  <c:v>0.406876790830946</c:v>
                </c:pt>
                <c:pt idx="26">
                  <c:v>0.342688330871492</c:v>
                </c:pt>
                <c:pt idx="27">
                  <c:v>0.395348837209302</c:v>
                </c:pt>
                <c:pt idx="28">
                  <c:v>0.390243902439024</c:v>
                </c:pt>
                <c:pt idx="29">
                  <c:v>0.414258188824663</c:v>
                </c:pt>
                <c:pt idx="30">
                  <c:v>0.391919191919192</c:v>
                </c:pt>
                <c:pt idx="31">
                  <c:v>0.41875</c:v>
                </c:pt>
                <c:pt idx="32">
                  <c:v>0.364341085271318</c:v>
                </c:pt>
                <c:pt idx="33">
                  <c:v>0.371052631578947</c:v>
                </c:pt>
                <c:pt idx="34">
                  <c:v>0.385113268608414</c:v>
                </c:pt>
                <c:pt idx="35">
                  <c:v>0.558303886925795</c:v>
                </c:pt>
                <c:pt idx="36">
                  <c:v>0.430232558139535</c:v>
                </c:pt>
                <c:pt idx="37">
                  <c:v>0.497907949790795</c:v>
                </c:pt>
                <c:pt idx="38">
                  <c:v>0.681818181818182</c:v>
                </c:pt>
                <c:pt idx="39">
                  <c:v>0.620253164556962</c:v>
                </c:pt>
                <c:pt idx="40">
                  <c:v>0.801724137931034</c:v>
                </c:pt>
                <c:pt idx="41">
                  <c:v>0.552380952380952</c:v>
                </c:pt>
                <c:pt idx="42">
                  <c:v>1.142857142857143</c:v>
                </c:pt>
                <c:pt idx="43">
                  <c:v>1.102941176470588</c:v>
                </c:pt>
                <c:pt idx="44">
                  <c:v>1.222222222222222</c:v>
                </c:pt>
                <c:pt idx="45">
                  <c:v>0.82</c:v>
                </c:pt>
                <c:pt idx="46">
                  <c:v>0.6875</c:v>
                </c:pt>
                <c:pt idx="47">
                  <c:v>1.060606060606061</c:v>
                </c:pt>
                <c:pt idx="48">
                  <c:v>1.941176470588235</c:v>
                </c:pt>
                <c:pt idx="49">
                  <c:v>2.785714285714286</c:v>
                </c:pt>
                <c:pt idx="50">
                  <c:v>1.173913043478261</c:v>
                </c:pt>
                <c:pt idx="51">
                  <c:v>2.76</c:v>
                </c:pt>
                <c:pt idx="52">
                  <c:v>1.8</c:v>
                </c:pt>
                <c:pt idx="53">
                  <c:v>2.5</c:v>
                </c:pt>
                <c:pt idx="54">
                  <c:v>1.9</c:v>
                </c:pt>
                <c:pt idx="55">
                  <c:v>4.666666666666667</c:v>
                </c:pt>
                <c:pt idx="56">
                  <c:v>6.444444444444444</c:v>
                </c:pt>
                <c:pt idx="57">
                  <c:v>5.25</c:v>
                </c:pt>
                <c:pt idx="58">
                  <c:v>5.75</c:v>
                </c:pt>
                <c:pt idx="59">
                  <c:v>2.142857142857143</c:v>
                </c:pt>
                <c:pt idx="60">
                  <c:v>3.5</c:v>
                </c:pt>
                <c:pt idx="61">
                  <c:v>6.6</c:v>
                </c:pt>
                <c:pt idx="62">
                  <c:v>5.666666666666667</c:v>
                </c:pt>
                <c:pt idx="63">
                  <c:v>3.285714285714286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Average of Mar_Repay_Status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Age!$D$2:$D$65</c:f>
              <c:numCache>
                <c:formatCode>General</c:formatCode>
                <c:ptCount val="64"/>
                <c:pt idx="0">
                  <c:v>9.0</c:v>
                </c:pt>
                <c:pt idx="1">
                  <c:v>3.823529411764706</c:v>
                </c:pt>
                <c:pt idx="2">
                  <c:v>0.658333333333333</c:v>
                </c:pt>
                <c:pt idx="3">
                  <c:v>0.49221183800623</c:v>
                </c:pt>
                <c:pt idx="4">
                  <c:v>0.5</c:v>
                </c:pt>
                <c:pt idx="5">
                  <c:v>0.486772486772487</c:v>
                </c:pt>
                <c:pt idx="6">
                  <c:v>0.367387033398821</c:v>
                </c:pt>
                <c:pt idx="7">
                  <c:v>0.361792054099746</c:v>
                </c:pt>
                <c:pt idx="8">
                  <c:v>0.38421444527178</c:v>
                </c:pt>
                <c:pt idx="9">
                  <c:v>0.323383084577114</c:v>
                </c:pt>
                <c:pt idx="10">
                  <c:v>0.318736539842067</c:v>
                </c:pt>
                <c:pt idx="11">
                  <c:v>0.308019872249823</c:v>
                </c:pt>
                <c:pt idx="12">
                  <c:v>0.352205882352941</c:v>
                </c:pt>
                <c:pt idx="13">
                  <c:v>0.276037873270211</c:v>
                </c:pt>
                <c:pt idx="14">
                  <c:v>0.336546184738956</c:v>
                </c:pt>
                <c:pt idx="15">
                  <c:v>0.261824324324324</c:v>
                </c:pt>
                <c:pt idx="16">
                  <c:v>0.309287646528404</c:v>
                </c:pt>
                <c:pt idx="17">
                  <c:v>0.26172607879925</c:v>
                </c:pt>
                <c:pt idx="18">
                  <c:v>0.341078066914498</c:v>
                </c:pt>
                <c:pt idx="19">
                  <c:v>0.323853211009174</c:v>
                </c:pt>
                <c:pt idx="20">
                  <c:v>0.2529296875</c:v>
                </c:pt>
                <c:pt idx="21">
                  <c:v>0.293279022403259</c:v>
                </c:pt>
                <c:pt idx="22">
                  <c:v>0.301754385964912</c:v>
                </c:pt>
                <c:pt idx="23">
                  <c:v>0.316455696202532</c:v>
                </c:pt>
                <c:pt idx="24">
                  <c:v>0.35110533159948</c:v>
                </c:pt>
                <c:pt idx="25">
                  <c:v>0.336676217765043</c:v>
                </c:pt>
                <c:pt idx="26">
                  <c:v>0.345642540620384</c:v>
                </c:pt>
                <c:pt idx="27">
                  <c:v>0.333333333333333</c:v>
                </c:pt>
                <c:pt idx="28">
                  <c:v>0.369337979094077</c:v>
                </c:pt>
                <c:pt idx="29">
                  <c:v>0.358381502890173</c:v>
                </c:pt>
                <c:pt idx="30">
                  <c:v>0.385858585858586</c:v>
                </c:pt>
                <c:pt idx="31">
                  <c:v>0.379166666666667</c:v>
                </c:pt>
                <c:pt idx="32">
                  <c:v>0.348837209302326</c:v>
                </c:pt>
                <c:pt idx="33">
                  <c:v>0.348284960422164</c:v>
                </c:pt>
                <c:pt idx="34">
                  <c:v>0.378640776699029</c:v>
                </c:pt>
                <c:pt idx="35">
                  <c:v>0.468085106382979</c:v>
                </c:pt>
                <c:pt idx="36">
                  <c:v>0.476744186046512</c:v>
                </c:pt>
                <c:pt idx="37">
                  <c:v>0.493723849372385</c:v>
                </c:pt>
                <c:pt idx="38">
                  <c:v>0.54040404040404</c:v>
                </c:pt>
                <c:pt idx="39">
                  <c:v>0.658227848101266</c:v>
                </c:pt>
                <c:pt idx="40">
                  <c:v>0.53448275862069</c:v>
                </c:pt>
                <c:pt idx="41">
                  <c:v>0.638095238095238</c:v>
                </c:pt>
                <c:pt idx="42">
                  <c:v>0.857142857142857</c:v>
                </c:pt>
                <c:pt idx="43">
                  <c:v>0.897058823529412</c:v>
                </c:pt>
                <c:pt idx="44">
                  <c:v>1.822222222222222</c:v>
                </c:pt>
                <c:pt idx="45">
                  <c:v>1.18</c:v>
                </c:pt>
                <c:pt idx="46">
                  <c:v>0.5625</c:v>
                </c:pt>
                <c:pt idx="47">
                  <c:v>1.212121212121212</c:v>
                </c:pt>
                <c:pt idx="48">
                  <c:v>0.764705882352941</c:v>
                </c:pt>
                <c:pt idx="49">
                  <c:v>1.214285714285714</c:v>
                </c:pt>
                <c:pt idx="50">
                  <c:v>0.956521739130435</c:v>
                </c:pt>
                <c:pt idx="51">
                  <c:v>2.2</c:v>
                </c:pt>
                <c:pt idx="52">
                  <c:v>2.4</c:v>
                </c:pt>
                <c:pt idx="53">
                  <c:v>2.333333333333333</c:v>
                </c:pt>
                <c:pt idx="54">
                  <c:v>2.7</c:v>
                </c:pt>
                <c:pt idx="55">
                  <c:v>3.166666666666666</c:v>
                </c:pt>
                <c:pt idx="56">
                  <c:v>3.555555555555555</c:v>
                </c:pt>
                <c:pt idx="57">
                  <c:v>3.75</c:v>
                </c:pt>
                <c:pt idx="58">
                  <c:v>3.75</c:v>
                </c:pt>
                <c:pt idx="59">
                  <c:v>2.285714285714286</c:v>
                </c:pt>
                <c:pt idx="60">
                  <c:v>1.5</c:v>
                </c:pt>
                <c:pt idx="61">
                  <c:v>8.6</c:v>
                </c:pt>
                <c:pt idx="62">
                  <c:v>6.0</c:v>
                </c:pt>
                <c:pt idx="63">
                  <c:v>2.833333333333333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Average of Apr_Repay_Status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Age!$E$2:$E$65</c:f>
              <c:numCache>
                <c:formatCode>General</c:formatCode>
                <c:ptCount val="64"/>
                <c:pt idx="0">
                  <c:v>4.75</c:v>
                </c:pt>
                <c:pt idx="1">
                  <c:v>2.529411764705882</c:v>
                </c:pt>
                <c:pt idx="2">
                  <c:v>0.591666666666667</c:v>
                </c:pt>
                <c:pt idx="3">
                  <c:v>0.38125</c:v>
                </c:pt>
                <c:pt idx="4">
                  <c:v>0.439597315436242</c:v>
                </c:pt>
                <c:pt idx="5">
                  <c:v>0.369047619047619</c:v>
                </c:pt>
                <c:pt idx="6">
                  <c:v>0.308447937131631</c:v>
                </c:pt>
                <c:pt idx="7">
                  <c:v>0.357565511411665</c:v>
                </c:pt>
                <c:pt idx="8">
                  <c:v>0.332836932241251</c:v>
                </c:pt>
                <c:pt idx="9">
                  <c:v>0.25728500355366</c:v>
                </c:pt>
                <c:pt idx="10">
                  <c:v>0.271356783919598</c:v>
                </c:pt>
                <c:pt idx="11">
                  <c:v>0.260468417317246</c:v>
                </c:pt>
                <c:pt idx="12">
                  <c:v>0.316176470588235</c:v>
                </c:pt>
                <c:pt idx="13">
                  <c:v>0.248361252731245</c:v>
                </c:pt>
                <c:pt idx="14">
                  <c:v>0.272289156626506</c:v>
                </c:pt>
                <c:pt idx="15">
                  <c:v>0.269425675675676</c:v>
                </c:pt>
                <c:pt idx="16">
                  <c:v>0.30117222723174</c:v>
                </c:pt>
                <c:pt idx="17">
                  <c:v>0.207317073170732</c:v>
                </c:pt>
                <c:pt idx="18">
                  <c:v>0.29182156133829</c:v>
                </c:pt>
                <c:pt idx="19">
                  <c:v>0.264220183486239</c:v>
                </c:pt>
                <c:pt idx="20">
                  <c:v>0.22265625</c:v>
                </c:pt>
                <c:pt idx="21">
                  <c:v>0.282077393075356</c:v>
                </c:pt>
                <c:pt idx="22">
                  <c:v>0.237426900584795</c:v>
                </c:pt>
                <c:pt idx="23">
                  <c:v>0.275949367088608</c:v>
                </c:pt>
                <c:pt idx="24">
                  <c:v>0.304291287386216</c:v>
                </c:pt>
                <c:pt idx="25">
                  <c:v>0.305157593123209</c:v>
                </c:pt>
                <c:pt idx="26">
                  <c:v>0.290989660265879</c:v>
                </c:pt>
                <c:pt idx="27">
                  <c:v>0.322480620155039</c:v>
                </c:pt>
                <c:pt idx="28">
                  <c:v>0.363001745200698</c:v>
                </c:pt>
                <c:pt idx="29">
                  <c:v>0.30635838150289</c:v>
                </c:pt>
                <c:pt idx="30">
                  <c:v>0.353535353535353</c:v>
                </c:pt>
                <c:pt idx="31">
                  <c:v>0.372916666666667</c:v>
                </c:pt>
                <c:pt idx="32">
                  <c:v>0.320413436692506</c:v>
                </c:pt>
                <c:pt idx="33">
                  <c:v>0.339473684210526</c:v>
                </c:pt>
                <c:pt idx="34">
                  <c:v>0.440129449838188</c:v>
                </c:pt>
                <c:pt idx="35">
                  <c:v>0.402826855123675</c:v>
                </c:pt>
                <c:pt idx="36">
                  <c:v>0.37984496124031</c:v>
                </c:pt>
                <c:pt idx="37">
                  <c:v>0.456066945606695</c:v>
                </c:pt>
                <c:pt idx="38">
                  <c:v>0.48989898989899</c:v>
                </c:pt>
                <c:pt idx="39">
                  <c:v>0.651898734177215</c:v>
                </c:pt>
                <c:pt idx="40">
                  <c:v>0.482758620689655</c:v>
                </c:pt>
                <c:pt idx="41">
                  <c:v>0.428571428571429</c:v>
                </c:pt>
                <c:pt idx="42">
                  <c:v>0.662337662337662</c:v>
                </c:pt>
                <c:pt idx="43">
                  <c:v>1.338235294117647</c:v>
                </c:pt>
                <c:pt idx="44">
                  <c:v>1.266666666666667</c:v>
                </c:pt>
                <c:pt idx="45">
                  <c:v>1.040816326530612</c:v>
                </c:pt>
                <c:pt idx="46">
                  <c:v>0.9375</c:v>
                </c:pt>
                <c:pt idx="47">
                  <c:v>0.787878787878788</c:v>
                </c:pt>
                <c:pt idx="48">
                  <c:v>1.588235294117647</c:v>
                </c:pt>
                <c:pt idx="49">
                  <c:v>2.071428571428572</c:v>
                </c:pt>
                <c:pt idx="50">
                  <c:v>0.826086956521739</c:v>
                </c:pt>
                <c:pt idx="51">
                  <c:v>2.32</c:v>
                </c:pt>
                <c:pt idx="52">
                  <c:v>1.0</c:v>
                </c:pt>
                <c:pt idx="53">
                  <c:v>3.833333333333333</c:v>
                </c:pt>
                <c:pt idx="54">
                  <c:v>2.5</c:v>
                </c:pt>
                <c:pt idx="55">
                  <c:v>5.25</c:v>
                </c:pt>
                <c:pt idx="56">
                  <c:v>5.777777777777778</c:v>
                </c:pt>
                <c:pt idx="57">
                  <c:v>3.75</c:v>
                </c:pt>
                <c:pt idx="58">
                  <c:v>6.0</c:v>
                </c:pt>
                <c:pt idx="59">
                  <c:v>4.857142857142855</c:v>
                </c:pt>
                <c:pt idx="60">
                  <c:v>8.5</c:v>
                </c:pt>
                <c:pt idx="61">
                  <c:v>5.4</c:v>
                </c:pt>
                <c:pt idx="62">
                  <c:v>5.666666666666667</c:v>
                </c:pt>
                <c:pt idx="63">
                  <c:v>7.0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Average of May_Repay_Status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Age!$F$2:$F$65</c:f>
              <c:numCache>
                <c:formatCode>General</c:formatCode>
                <c:ptCount val="64"/>
                <c:pt idx="0">
                  <c:v>6.0</c:v>
                </c:pt>
                <c:pt idx="1">
                  <c:v>1.882352941176471</c:v>
                </c:pt>
                <c:pt idx="2">
                  <c:v>0.458333333333333</c:v>
                </c:pt>
                <c:pt idx="3">
                  <c:v>0.401869158878505</c:v>
                </c:pt>
                <c:pt idx="4">
                  <c:v>0.374161073825503</c:v>
                </c:pt>
                <c:pt idx="5">
                  <c:v>0.337301587301587</c:v>
                </c:pt>
                <c:pt idx="6">
                  <c:v>0.302554027504912</c:v>
                </c:pt>
                <c:pt idx="7">
                  <c:v>0.303465765004227</c:v>
                </c:pt>
                <c:pt idx="8">
                  <c:v>0.31198808637379</c:v>
                </c:pt>
                <c:pt idx="9">
                  <c:v>0.223880597014925</c:v>
                </c:pt>
                <c:pt idx="10">
                  <c:v>0.254845656855707</c:v>
                </c:pt>
                <c:pt idx="11">
                  <c:v>0.239176721078779</c:v>
                </c:pt>
                <c:pt idx="12">
                  <c:v>0.255147058823529</c:v>
                </c:pt>
                <c:pt idx="13">
                  <c:v>0.189366351056082</c:v>
                </c:pt>
                <c:pt idx="14">
                  <c:v>0.263453815261044</c:v>
                </c:pt>
                <c:pt idx="15">
                  <c:v>0.227195945945946</c:v>
                </c:pt>
                <c:pt idx="16">
                  <c:v>0.238954012623986</c:v>
                </c:pt>
                <c:pt idx="17">
                  <c:v>0.194183864915572</c:v>
                </c:pt>
                <c:pt idx="18">
                  <c:v>0.261152416356877</c:v>
                </c:pt>
                <c:pt idx="19">
                  <c:v>0.223853211009174</c:v>
                </c:pt>
                <c:pt idx="20">
                  <c:v>0.1689453125</c:v>
                </c:pt>
                <c:pt idx="21">
                  <c:v>0.231160896130346</c:v>
                </c:pt>
                <c:pt idx="22">
                  <c:v>0.190643274853801</c:v>
                </c:pt>
                <c:pt idx="23">
                  <c:v>0.226582278481013</c:v>
                </c:pt>
                <c:pt idx="24">
                  <c:v>0.279583875162549</c:v>
                </c:pt>
                <c:pt idx="25">
                  <c:v>0.250716332378223</c:v>
                </c:pt>
                <c:pt idx="26">
                  <c:v>0.217134416543575</c:v>
                </c:pt>
                <c:pt idx="27">
                  <c:v>0.324031007751938</c:v>
                </c:pt>
                <c:pt idx="28">
                  <c:v>0.357142857142857</c:v>
                </c:pt>
                <c:pt idx="29">
                  <c:v>0.271676300578035</c:v>
                </c:pt>
                <c:pt idx="30">
                  <c:v>0.272727272727273</c:v>
                </c:pt>
                <c:pt idx="31">
                  <c:v>0.26875</c:v>
                </c:pt>
                <c:pt idx="32">
                  <c:v>0.338501291989664</c:v>
                </c:pt>
                <c:pt idx="33">
                  <c:v>0.334210526315789</c:v>
                </c:pt>
                <c:pt idx="34">
                  <c:v>0.313915857605178</c:v>
                </c:pt>
                <c:pt idx="35">
                  <c:v>0.353356890459364</c:v>
                </c:pt>
                <c:pt idx="36">
                  <c:v>0.344961240310077</c:v>
                </c:pt>
                <c:pt idx="37">
                  <c:v>0.456066945606695</c:v>
                </c:pt>
                <c:pt idx="38">
                  <c:v>0.484848484848485</c:v>
                </c:pt>
                <c:pt idx="39">
                  <c:v>0.626582278481013</c:v>
                </c:pt>
                <c:pt idx="40">
                  <c:v>0.379310344827586</c:v>
                </c:pt>
                <c:pt idx="41">
                  <c:v>0.39047619047619</c:v>
                </c:pt>
                <c:pt idx="42">
                  <c:v>0.948051948051948</c:v>
                </c:pt>
                <c:pt idx="43">
                  <c:v>1.352941176470588</c:v>
                </c:pt>
                <c:pt idx="44">
                  <c:v>0.644444444444444</c:v>
                </c:pt>
                <c:pt idx="45">
                  <c:v>0.98</c:v>
                </c:pt>
                <c:pt idx="46">
                  <c:v>0.25</c:v>
                </c:pt>
                <c:pt idx="47">
                  <c:v>1.515151515151515</c:v>
                </c:pt>
                <c:pt idx="48">
                  <c:v>1.235294117647059</c:v>
                </c:pt>
                <c:pt idx="49">
                  <c:v>1.785714285714286</c:v>
                </c:pt>
                <c:pt idx="50">
                  <c:v>0.695652173913043</c:v>
                </c:pt>
                <c:pt idx="51">
                  <c:v>2.84</c:v>
                </c:pt>
                <c:pt idx="52">
                  <c:v>4.0</c:v>
                </c:pt>
                <c:pt idx="53">
                  <c:v>3.666666666666666</c:v>
                </c:pt>
                <c:pt idx="54">
                  <c:v>3.5</c:v>
                </c:pt>
                <c:pt idx="55">
                  <c:v>3.333333333333333</c:v>
                </c:pt>
                <c:pt idx="56">
                  <c:v>3.222222222222222</c:v>
                </c:pt>
                <c:pt idx="57">
                  <c:v>4.0</c:v>
                </c:pt>
                <c:pt idx="58">
                  <c:v>4.75</c:v>
                </c:pt>
                <c:pt idx="59">
                  <c:v>3.0</c:v>
                </c:pt>
                <c:pt idx="60">
                  <c:v>5.75</c:v>
                </c:pt>
                <c:pt idx="61">
                  <c:v>5.0</c:v>
                </c:pt>
                <c:pt idx="62">
                  <c:v>5.666666666666667</c:v>
                </c:pt>
                <c:pt idx="63">
                  <c:v>5.142857142857141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Age!$G$1</c:f>
              <c:strCache>
                <c:ptCount val="1"/>
                <c:pt idx="0">
                  <c:v>Average of Jun_Repay_Status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Age!$G$2:$G$65</c:f>
              <c:numCache>
                <c:formatCode>General</c:formatCode>
                <c:ptCount val="64"/>
                <c:pt idx="0">
                  <c:v>6.0</c:v>
                </c:pt>
                <c:pt idx="1">
                  <c:v>1.4375</c:v>
                </c:pt>
                <c:pt idx="2">
                  <c:v>0.5</c:v>
                </c:pt>
                <c:pt idx="3">
                  <c:v>0.361370716510903</c:v>
                </c:pt>
                <c:pt idx="4">
                  <c:v>0.399328859060403</c:v>
                </c:pt>
                <c:pt idx="5">
                  <c:v>0.380952380952381</c:v>
                </c:pt>
                <c:pt idx="6">
                  <c:v>0.31041257367387</c:v>
                </c:pt>
                <c:pt idx="7">
                  <c:v>0.289940828402367</c:v>
                </c:pt>
                <c:pt idx="8">
                  <c:v>0.282204020848846</c:v>
                </c:pt>
                <c:pt idx="9">
                  <c:v>0.239516702203269</c:v>
                </c:pt>
                <c:pt idx="10">
                  <c:v>0.271356783919598</c:v>
                </c:pt>
                <c:pt idx="11">
                  <c:v>0.246273953158268</c:v>
                </c:pt>
                <c:pt idx="12">
                  <c:v>0.263235294117647</c:v>
                </c:pt>
                <c:pt idx="13">
                  <c:v>0.210487982520029</c:v>
                </c:pt>
                <c:pt idx="14">
                  <c:v>0.269879518072289</c:v>
                </c:pt>
                <c:pt idx="15">
                  <c:v>0.230574324324324</c:v>
                </c:pt>
                <c:pt idx="16">
                  <c:v>0.27141568981064</c:v>
                </c:pt>
                <c:pt idx="17">
                  <c:v>0.187617260787992</c:v>
                </c:pt>
                <c:pt idx="18">
                  <c:v>0.224186046511628</c:v>
                </c:pt>
                <c:pt idx="19">
                  <c:v>0.236697247706422</c:v>
                </c:pt>
                <c:pt idx="20">
                  <c:v>0.1748046875</c:v>
                </c:pt>
                <c:pt idx="21">
                  <c:v>0.281059063136456</c:v>
                </c:pt>
                <c:pt idx="22">
                  <c:v>0.239766081871345</c:v>
                </c:pt>
                <c:pt idx="23">
                  <c:v>0.226582278481013</c:v>
                </c:pt>
                <c:pt idx="24">
                  <c:v>0.23146944083225</c:v>
                </c:pt>
                <c:pt idx="25">
                  <c:v>0.263610315186246</c:v>
                </c:pt>
                <c:pt idx="26">
                  <c:v>0.224519940915805</c:v>
                </c:pt>
                <c:pt idx="27">
                  <c:v>0.27906976744186</c:v>
                </c:pt>
                <c:pt idx="28">
                  <c:v>0.339721254355401</c:v>
                </c:pt>
                <c:pt idx="29">
                  <c:v>0.273603082851638</c:v>
                </c:pt>
                <c:pt idx="30">
                  <c:v>0.226262626262626</c:v>
                </c:pt>
                <c:pt idx="31">
                  <c:v>0.283333333333333</c:v>
                </c:pt>
                <c:pt idx="32">
                  <c:v>0.304909560723514</c:v>
                </c:pt>
                <c:pt idx="33">
                  <c:v>0.25</c:v>
                </c:pt>
                <c:pt idx="34">
                  <c:v>0.355987055016181</c:v>
                </c:pt>
                <c:pt idx="35">
                  <c:v>0.420494699646643</c:v>
                </c:pt>
                <c:pt idx="36">
                  <c:v>0.275193798449612</c:v>
                </c:pt>
                <c:pt idx="37">
                  <c:v>0.430962343096234</c:v>
                </c:pt>
                <c:pt idx="38">
                  <c:v>0.525252525252525</c:v>
                </c:pt>
                <c:pt idx="39">
                  <c:v>0.69620253164557</c:v>
                </c:pt>
                <c:pt idx="40">
                  <c:v>0.5</c:v>
                </c:pt>
                <c:pt idx="41">
                  <c:v>0.504761904761905</c:v>
                </c:pt>
                <c:pt idx="42">
                  <c:v>0.428571428571429</c:v>
                </c:pt>
                <c:pt idx="43">
                  <c:v>1.044117647058824</c:v>
                </c:pt>
                <c:pt idx="44">
                  <c:v>0.666666666666667</c:v>
                </c:pt>
                <c:pt idx="45">
                  <c:v>0.72</c:v>
                </c:pt>
                <c:pt idx="46">
                  <c:v>1.03125</c:v>
                </c:pt>
                <c:pt idx="47">
                  <c:v>1.121212121212121</c:v>
                </c:pt>
                <c:pt idx="48">
                  <c:v>2.058823529411764</c:v>
                </c:pt>
                <c:pt idx="49">
                  <c:v>2.571428571428572</c:v>
                </c:pt>
                <c:pt idx="50">
                  <c:v>0.434782608695652</c:v>
                </c:pt>
                <c:pt idx="51">
                  <c:v>3.24</c:v>
                </c:pt>
                <c:pt idx="52">
                  <c:v>1.6</c:v>
                </c:pt>
                <c:pt idx="53">
                  <c:v>2.0</c:v>
                </c:pt>
                <c:pt idx="54">
                  <c:v>2.8</c:v>
                </c:pt>
                <c:pt idx="55">
                  <c:v>4.5</c:v>
                </c:pt>
                <c:pt idx="56">
                  <c:v>4.666666666666667</c:v>
                </c:pt>
                <c:pt idx="57">
                  <c:v>4.25</c:v>
                </c:pt>
                <c:pt idx="58">
                  <c:v>5.0</c:v>
                </c:pt>
                <c:pt idx="59">
                  <c:v>2.857142857142857</c:v>
                </c:pt>
                <c:pt idx="60">
                  <c:v>5.5</c:v>
                </c:pt>
                <c:pt idx="61">
                  <c:v>6.2</c:v>
                </c:pt>
                <c:pt idx="62">
                  <c:v>4.0</c:v>
                </c:pt>
                <c:pt idx="63">
                  <c:v>6.857142857142855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Age!$H$1</c:f>
              <c:strCache>
                <c:ptCount val="1"/>
                <c:pt idx="0">
                  <c:v>Average of July_Payment_Status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51"/>
            <c:marker>
              <c:symbol val="none"/>
            </c:marker>
            <c:bubble3D val="0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dPt>
          <c:dPt>
            <c:idx val="56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dPt>
          <c:dLbls>
            <c:delete val="1"/>
          </c:dLbls>
          <c:cat>
            <c:numRef>
              <c:f>Age!$A$2:$A$65</c:f>
              <c:numCache>
                <c:formatCode>General</c:formatCode>
                <c:ptCount val="64"/>
                <c:pt idx="0">
                  <c:v>18.0</c:v>
                </c:pt>
                <c:pt idx="1">
                  <c:v>19.0</c:v>
                </c:pt>
                <c:pt idx="2">
                  <c:v>20.0</c:v>
                </c:pt>
                <c:pt idx="3">
                  <c:v>21.0</c:v>
                </c:pt>
                <c:pt idx="4">
                  <c:v>22.0</c:v>
                </c:pt>
                <c:pt idx="5">
                  <c:v>23.0</c:v>
                </c:pt>
                <c:pt idx="6">
                  <c:v>24.0</c:v>
                </c:pt>
                <c:pt idx="7">
                  <c:v>25.0</c:v>
                </c:pt>
                <c:pt idx="8">
                  <c:v>26.0</c:v>
                </c:pt>
                <c:pt idx="9">
                  <c:v>27.0</c:v>
                </c:pt>
                <c:pt idx="10">
                  <c:v>28.0</c:v>
                </c:pt>
                <c:pt idx="11">
                  <c:v>29.0</c:v>
                </c:pt>
                <c:pt idx="12">
                  <c:v>30.0</c:v>
                </c:pt>
                <c:pt idx="13">
                  <c:v>31.0</c:v>
                </c:pt>
                <c:pt idx="14">
                  <c:v>32.0</c:v>
                </c:pt>
                <c:pt idx="15">
                  <c:v>33.0</c:v>
                </c:pt>
                <c:pt idx="16">
                  <c:v>34.0</c:v>
                </c:pt>
                <c:pt idx="17">
                  <c:v>35.0</c:v>
                </c:pt>
                <c:pt idx="18">
                  <c:v>36.0</c:v>
                </c:pt>
                <c:pt idx="19">
                  <c:v>37.0</c:v>
                </c:pt>
                <c:pt idx="20">
                  <c:v>38.0</c:v>
                </c:pt>
                <c:pt idx="21">
                  <c:v>39.0</c:v>
                </c:pt>
                <c:pt idx="22">
                  <c:v>40.0</c:v>
                </c:pt>
                <c:pt idx="23">
                  <c:v>41.0</c:v>
                </c:pt>
                <c:pt idx="24">
                  <c:v>42.0</c:v>
                </c:pt>
                <c:pt idx="25">
                  <c:v>43.0</c:v>
                </c:pt>
                <c:pt idx="26">
                  <c:v>44.0</c:v>
                </c:pt>
                <c:pt idx="27">
                  <c:v>45.0</c:v>
                </c:pt>
                <c:pt idx="28">
                  <c:v>46.0</c:v>
                </c:pt>
                <c:pt idx="29">
                  <c:v>47.0</c:v>
                </c:pt>
                <c:pt idx="30">
                  <c:v>48.0</c:v>
                </c:pt>
                <c:pt idx="31">
                  <c:v>49.0</c:v>
                </c:pt>
                <c:pt idx="32">
                  <c:v>50.0</c:v>
                </c:pt>
                <c:pt idx="33">
                  <c:v>51.0</c:v>
                </c:pt>
                <c:pt idx="34">
                  <c:v>52.0</c:v>
                </c:pt>
                <c:pt idx="35">
                  <c:v>53.0</c:v>
                </c:pt>
                <c:pt idx="36">
                  <c:v>54.0</c:v>
                </c:pt>
                <c:pt idx="37">
                  <c:v>55.0</c:v>
                </c:pt>
                <c:pt idx="38">
                  <c:v>56.0</c:v>
                </c:pt>
                <c:pt idx="39">
                  <c:v>57.0</c:v>
                </c:pt>
                <c:pt idx="40">
                  <c:v>58.0</c:v>
                </c:pt>
                <c:pt idx="41">
                  <c:v>59.0</c:v>
                </c:pt>
                <c:pt idx="42">
                  <c:v>60.0</c:v>
                </c:pt>
                <c:pt idx="43">
                  <c:v>61.0</c:v>
                </c:pt>
                <c:pt idx="44">
                  <c:v>62.0</c:v>
                </c:pt>
                <c:pt idx="45">
                  <c:v>63.0</c:v>
                </c:pt>
                <c:pt idx="46">
                  <c:v>64.0</c:v>
                </c:pt>
                <c:pt idx="47">
                  <c:v>65.0</c:v>
                </c:pt>
                <c:pt idx="48">
                  <c:v>66.0</c:v>
                </c:pt>
                <c:pt idx="49">
                  <c:v>67.0</c:v>
                </c:pt>
                <c:pt idx="50">
                  <c:v>68.0</c:v>
                </c:pt>
                <c:pt idx="51">
                  <c:v>69.0</c:v>
                </c:pt>
                <c:pt idx="52">
                  <c:v>70.0</c:v>
                </c:pt>
                <c:pt idx="53">
                  <c:v>71.0</c:v>
                </c:pt>
                <c:pt idx="54">
                  <c:v>72.0</c:v>
                </c:pt>
                <c:pt idx="55">
                  <c:v>73.0</c:v>
                </c:pt>
                <c:pt idx="56">
                  <c:v>74.0</c:v>
                </c:pt>
                <c:pt idx="57">
                  <c:v>75.0</c:v>
                </c:pt>
                <c:pt idx="58">
                  <c:v>76.0</c:v>
                </c:pt>
                <c:pt idx="59">
                  <c:v>77.0</c:v>
                </c:pt>
                <c:pt idx="60">
                  <c:v>78.0</c:v>
                </c:pt>
                <c:pt idx="61">
                  <c:v>79.0</c:v>
                </c:pt>
                <c:pt idx="62">
                  <c:v>80.0</c:v>
                </c:pt>
                <c:pt idx="63">
                  <c:v>81.0</c:v>
                </c:pt>
              </c:numCache>
            </c:numRef>
          </c:cat>
          <c:val>
            <c:numRef>
              <c:f>Age!$H$2:$H$65</c:f>
              <c:numCache>
                <c:formatCode>General</c:formatCode>
                <c:ptCount val="64"/>
                <c:pt idx="0">
                  <c:v>0.375</c:v>
                </c:pt>
                <c:pt idx="1">
                  <c:v>0.176470588235294</c:v>
                </c:pt>
                <c:pt idx="2">
                  <c:v>0.308333333333333</c:v>
                </c:pt>
                <c:pt idx="3">
                  <c:v>0.277258566978193</c:v>
                </c:pt>
                <c:pt idx="4">
                  <c:v>0.275167785234899</c:v>
                </c:pt>
                <c:pt idx="5">
                  <c:v>0.265873015873016</c:v>
                </c:pt>
                <c:pt idx="6">
                  <c:v>0.239685658153242</c:v>
                </c:pt>
                <c:pt idx="7">
                  <c:v>0.237531699070161</c:v>
                </c:pt>
                <c:pt idx="8">
                  <c:v>0.238272524199553</c:v>
                </c:pt>
                <c:pt idx="9">
                  <c:v>0.210376687988628</c:v>
                </c:pt>
                <c:pt idx="10">
                  <c:v>0.212491026561378</c:v>
                </c:pt>
                <c:pt idx="11">
                  <c:v>0.185237757274663</c:v>
                </c:pt>
                <c:pt idx="12">
                  <c:v>0.197058823529412</c:v>
                </c:pt>
                <c:pt idx="13">
                  <c:v>0.203932993445011</c:v>
                </c:pt>
                <c:pt idx="14">
                  <c:v>0.211244979919679</c:v>
                </c:pt>
                <c:pt idx="15">
                  <c:v>0.179054054054054</c:v>
                </c:pt>
                <c:pt idx="16">
                  <c:v>0.215509467989179</c:v>
                </c:pt>
                <c:pt idx="17">
                  <c:v>0.205440900562852</c:v>
                </c:pt>
                <c:pt idx="18">
                  <c:v>0.20817843866171</c:v>
                </c:pt>
                <c:pt idx="19">
                  <c:v>0.210091743119266</c:v>
                </c:pt>
                <c:pt idx="20">
                  <c:v>0.2177734375</c:v>
                </c:pt>
                <c:pt idx="21">
                  <c:v>0.205702647657841</c:v>
                </c:pt>
                <c:pt idx="22">
                  <c:v>0.221052631578947</c:v>
                </c:pt>
                <c:pt idx="23">
                  <c:v>0.226582278481013</c:v>
                </c:pt>
                <c:pt idx="24">
                  <c:v>0.232769830949285</c:v>
                </c:pt>
                <c:pt idx="25">
                  <c:v>0.217765042979943</c:v>
                </c:pt>
                <c:pt idx="26">
                  <c:v>0.220088626292467</c:v>
                </c:pt>
                <c:pt idx="27">
                  <c:v>0.254263565891473</c:v>
                </c:pt>
                <c:pt idx="28">
                  <c:v>0.235191637630662</c:v>
                </c:pt>
                <c:pt idx="29">
                  <c:v>0.215799614643545</c:v>
                </c:pt>
                <c:pt idx="30">
                  <c:v>0.234343434343434</c:v>
                </c:pt>
                <c:pt idx="31">
                  <c:v>0.227083333333333</c:v>
                </c:pt>
                <c:pt idx="32">
                  <c:v>0.27906976744186</c:v>
                </c:pt>
                <c:pt idx="33">
                  <c:v>0.260526315789474</c:v>
                </c:pt>
                <c:pt idx="34">
                  <c:v>0.271844660194175</c:v>
                </c:pt>
                <c:pt idx="35">
                  <c:v>0.289752650176678</c:v>
                </c:pt>
                <c:pt idx="36">
                  <c:v>0.209302325581395</c:v>
                </c:pt>
                <c:pt idx="37">
                  <c:v>0.271966527196653</c:v>
                </c:pt>
                <c:pt idx="38">
                  <c:v>0.237373737373737</c:v>
                </c:pt>
                <c:pt idx="39">
                  <c:v>0.310126582278481</c:v>
                </c:pt>
                <c:pt idx="40">
                  <c:v>0.293103448275862</c:v>
                </c:pt>
                <c:pt idx="41">
                  <c:v>0.266666666666667</c:v>
                </c:pt>
                <c:pt idx="42">
                  <c:v>0.233766233766234</c:v>
                </c:pt>
                <c:pt idx="43">
                  <c:v>0.397058823529412</c:v>
                </c:pt>
                <c:pt idx="44">
                  <c:v>0.355555555555556</c:v>
                </c:pt>
                <c:pt idx="45">
                  <c:v>0.22</c:v>
                </c:pt>
                <c:pt idx="46">
                  <c:v>0.1875</c:v>
                </c:pt>
                <c:pt idx="47">
                  <c:v>0.303030303030303</c:v>
                </c:pt>
                <c:pt idx="48">
                  <c:v>0.235294117647059</c:v>
                </c:pt>
                <c:pt idx="49">
                  <c:v>0.5</c:v>
                </c:pt>
                <c:pt idx="50">
                  <c:v>0.217391304347826</c:v>
                </c:pt>
                <c:pt idx="51">
                  <c:v>0.52</c:v>
                </c:pt>
                <c:pt idx="52">
                  <c:v>0.1</c:v>
                </c:pt>
                <c:pt idx="53">
                  <c:v>0.333333333333333</c:v>
                </c:pt>
                <c:pt idx="54">
                  <c:v>0.4</c:v>
                </c:pt>
                <c:pt idx="55">
                  <c:v>0.333333333333333</c:v>
                </c:pt>
                <c:pt idx="56">
                  <c:v>0.444444444444444</c:v>
                </c:pt>
                <c:pt idx="57">
                  <c:v>0.75</c:v>
                </c:pt>
                <c:pt idx="58">
                  <c:v>0.25</c:v>
                </c:pt>
                <c:pt idx="59">
                  <c:v>0.571428571428571</c:v>
                </c:pt>
                <c:pt idx="60">
                  <c:v>0.5</c:v>
                </c:pt>
                <c:pt idx="61">
                  <c:v>0.6</c:v>
                </c:pt>
                <c:pt idx="62">
                  <c:v>0.666666666666667</c:v>
                </c:pt>
                <c:pt idx="63">
                  <c:v>0.428571428571429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64271568"/>
        <c:axId val="1264273776"/>
      </c:lineChart>
      <c:catAx>
        <c:axId val="126427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73776"/>
        <c:crosses val="autoZero"/>
        <c:auto val="1"/>
        <c:lblAlgn val="ctr"/>
        <c:lblOffset val="100"/>
        <c:noMultiLvlLbl val="0"/>
      </c:catAx>
      <c:valAx>
        <c:axId val="126427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7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900" smtClean="0"/>
              <a:t>Average</a:t>
            </a:r>
            <a:endParaRPr lang="en-US" sz="900"/>
          </a:p>
        </c:rich>
      </c:tx>
      <c:layout>
        <c:manualLayout>
          <c:xMode val="edge"/>
          <c:yMode val="edge"/>
          <c:x val="0.0055533656283159"/>
          <c:y val="0.167685022252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credit!$B$1</c:f>
              <c:strCache>
                <c:ptCount val="1"/>
                <c:pt idx="0">
                  <c:v>Average of Jan_Repay_Status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credit!$B$2:$B$249</c:f>
              <c:numCache>
                <c:formatCode>General</c:formatCode>
                <c:ptCount val="248"/>
                <c:pt idx="0">
                  <c:v>2.333333333333333</c:v>
                </c:pt>
                <c:pt idx="1">
                  <c:v>0.655367231638418</c:v>
                </c:pt>
                <c:pt idx="2">
                  <c:v>0.683229813664596</c:v>
                </c:pt>
                <c:pt idx="3">
                  <c:v>0.940828402366864</c:v>
                </c:pt>
                <c:pt idx="4">
                  <c:v>4.6</c:v>
                </c:pt>
                <c:pt idx="5">
                  <c:v>1.0</c:v>
                </c:pt>
                <c:pt idx="6">
                  <c:v>0.609090909090909</c:v>
                </c:pt>
                <c:pt idx="7">
                  <c:v>0.644200626959248</c:v>
                </c:pt>
                <c:pt idx="8">
                  <c:v>0.602877697841727</c:v>
                </c:pt>
                <c:pt idx="9">
                  <c:v>4.0</c:v>
                </c:pt>
                <c:pt idx="10">
                  <c:v>0.670818505338078</c:v>
                </c:pt>
                <c:pt idx="11">
                  <c:v>0.793168880455408</c:v>
                </c:pt>
                <c:pt idx="12">
                  <c:v>0.775137111517367</c:v>
                </c:pt>
                <c:pt idx="13">
                  <c:v>3.0</c:v>
                </c:pt>
                <c:pt idx="14">
                  <c:v>0.831325301204819</c:v>
                </c:pt>
                <c:pt idx="15">
                  <c:v>1.101449275362319</c:v>
                </c:pt>
                <c:pt idx="16">
                  <c:v>0.617977528089888</c:v>
                </c:pt>
                <c:pt idx="17">
                  <c:v>3.333333333333333</c:v>
                </c:pt>
                <c:pt idx="18">
                  <c:v>0.421465968586387</c:v>
                </c:pt>
                <c:pt idx="19">
                  <c:v>0.453378956372968</c:v>
                </c:pt>
                <c:pt idx="20">
                  <c:v>0.465919701213819</c:v>
                </c:pt>
                <c:pt idx="21">
                  <c:v>2.333333333333333</c:v>
                </c:pt>
                <c:pt idx="22">
                  <c:v>0.498168498168498</c:v>
                </c:pt>
                <c:pt idx="23">
                  <c:v>0.692307692307692</c:v>
                </c:pt>
                <c:pt idx="24">
                  <c:v>0.470802919708029</c:v>
                </c:pt>
                <c:pt idx="25">
                  <c:v>6.0</c:v>
                </c:pt>
                <c:pt idx="26">
                  <c:v>0.545098039215686</c:v>
                </c:pt>
                <c:pt idx="27">
                  <c:v>0.577868852459016</c:v>
                </c:pt>
                <c:pt idx="28">
                  <c:v>0.690763052208835</c:v>
                </c:pt>
                <c:pt idx="29">
                  <c:v>9.5</c:v>
                </c:pt>
                <c:pt idx="30">
                  <c:v>0.387947269303201</c:v>
                </c:pt>
                <c:pt idx="31">
                  <c:v>0.368525896414343</c:v>
                </c:pt>
                <c:pt idx="32">
                  <c:v>0.490808823529412</c:v>
                </c:pt>
                <c:pt idx="33">
                  <c:v>7.6</c:v>
                </c:pt>
                <c:pt idx="34">
                  <c:v>0.488038277511962</c:v>
                </c:pt>
                <c:pt idx="35">
                  <c:v>0.392523364485981</c:v>
                </c:pt>
                <c:pt idx="36">
                  <c:v>0.510548523206751</c:v>
                </c:pt>
                <c:pt idx="37">
                  <c:v>4.0</c:v>
                </c:pt>
                <c:pt idx="38">
                  <c:v>0.570652173913043</c:v>
                </c:pt>
                <c:pt idx="39">
                  <c:v>0.621776504297994</c:v>
                </c:pt>
                <c:pt idx="40">
                  <c:v>0.533333333333333</c:v>
                </c:pt>
                <c:pt idx="41">
                  <c:v>4.6</c:v>
                </c:pt>
                <c:pt idx="42">
                  <c:v>0.404040404040404</c:v>
                </c:pt>
                <c:pt idx="43">
                  <c:v>0.406593406593407</c:v>
                </c:pt>
                <c:pt idx="44">
                  <c:v>0.493087557603687</c:v>
                </c:pt>
                <c:pt idx="45">
                  <c:v>4.0</c:v>
                </c:pt>
                <c:pt idx="46">
                  <c:v>0.314285714285714</c:v>
                </c:pt>
                <c:pt idx="47">
                  <c:v>0.451476793248945</c:v>
                </c:pt>
                <c:pt idx="48">
                  <c:v>0.388235294117647</c:v>
                </c:pt>
                <c:pt idx="49">
                  <c:v>8.5</c:v>
                </c:pt>
                <c:pt idx="50">
                  <c:v>0.530120481927711</c:v>
                </c:pt>
                <c:pt idx="51">
                  <c:v>0.425101214574899</c:v>
                </c:pt>
                <c:pt idx="52">
                  <c:v>0.485714285714286</c:v>
                </c:pt>
                <c:pt idx="53">
                  <c:v>8.25</c:v>
                </c:pt>
                <c:pt idx="54">
                  <c:v>0.489878542510121</c:v>
                </c:pt>
                <c:pt idx="55">
                  <c:v>0.419117647058824</c:v>
                </c:pt>
                <c:pt idx="56">
                  <c:v>0.410358565737052</c:v>
                </c:pt>
                <c:pt idx="57">
                  <c:v>0.0</c:v>
                </c:pt>
                <c:pt idx="58">
                  <c:v>0.287564766839378</c:v>
                </c:pt>
                <c:pt idx="59">
                  <c:v>0.352185089974293</c:v>
                </c:pt>
                <c:pt idx="60">
                  <c:v>0.43019943019943</c:v>
                </c:pt>
                <c:pt idx="61">
                  <c:v>6.666666666666667</c:v>
                </c:pt>
                <c:pt idx="62">
                  <c:v>0.403100775193798</c:v>
                </c:pt>
                <c:pt idx="63">
                  <c:v>0.310810810810811</c:v>
                </c:pt>
                <c:pt idx="64">
                  <c:v>0.364444444444444</c:v>
                </c:pt>
                <c:pt idx="65">
                  <c:v>5.0</c:v>
                </c:pt>
                <c:pt idx="66">
                  <c:v>0.393063583815029</c:v>
                </c:pt>
                <c:pt idx="67">
                  <c:v>0.307291666666667</c:v>
                </c:pt>
                <c:pt idx="68">
                  <c:v>0.25</c:v>
                </c:pt>
                <c:pt idx="69">
                  <c:v>3.166666666666666</c:v>
                </c:pt>
                <c:pt idx="70">
                  <c:v>0.317647058823529</c:v>
                </c:pt>
                <c:pt idx="71">
                  <c:v>0.308641975308642</c:v>
                </c:pt>
                <c:pt idx="72">
                  <c:v>0.34</c:v>
                </c:pt>
                <c:pt idx="73">
                  <c:v>6.0</c:v>
                </c:pt>
                <c:pt idx="74">
                  <c:v>0.67816091954023</c:v>
                </c:pt>
                <c:pt idx="75">
                  <c:v>0.848101265822785</c:v>
                </c:pt>
                <c:pt idx="76">
                  <c:v>0.5</c:v>
                </c:pt>
                <c:pt idx="77">
                  <c:v>7.25</c:v>
                </c:pt>
                <c:pt idx="78">
                  <c:v>0.303092783505155</c:v>
                </c:pt>
                <c:pt idx="79">
                  <c:v>0.267206477732794</c:v>
                </c:pt>
                <c:pt idx="80">
                  <c:v>0.300884955752212</c:v>
                </c:pt>
                <c:pt idx="81">
                  <c:v>5.0</c:v>
                </c:pt>
                <c:pt idx="82">
                  <c:v>0.260162601626016</c:v>
                </c:pt>
                <c:pt idx="83">
                  <c:v>0.176954732510288</c:v>
                </c:pt>
                <c:pt idx="84">
                  <c:v>0.316</c:v>
                </c:pt>
                <c:pt idx="85">
                  <c:v>6.5</c:v>
                </c:pt>
                <c:pt idx="86">
                  <c:v>0.37125748502994</c:v>
                </c:pt>
                <c:pt idx="87">
                  <c:v>0.488505747126437</c:v>
                </c:pt>
                <c:pt idx="88">
                  <c:v>0.671232876712329</c:v>
                </c:pt>
                <c:pt idx="89">
                  <c:v>5.333333333333332</c:v>
                </c:pt>
                <c:pt idx="90">
                  <c:v>0.290697674418605</c:v>
                </c:pt>
                <c:pt idx="91">
                  <c:v>0.337209302325581</c:v>
                </c:pt>
                <c:pt idx="92">
                  <c:v>0.402542372881356</c:v>
                </c:pt>
                <c:pt idx="93">
                  <c:v>6.0</c:v>
                </c:pt>
                <c:pt idx="94">
                  <c:v>0.353711790393013</c:v>
                </c:pt>
                <c:pt idx="95">
                  <c:v>0.408866995073892</c:v>
                </c:pt>
                <c:pt idx="96">
                  <c:v>0.25</c:v>
                </c:pt>
                <c:pt idx="97">
                  <c:v>3.6</c:v>
                </c:pt>
                <c:pt idx="98">
                  <c:v>0.289256198347107</c:v>
                </c:pt>
                <c:pt idx="99">
                  <c:v>0.377049180327869</c:v>
                </c:pt>
                <c:pt idx="100">
                  <c:v>0.281818181818182</c:v>
                </c:pt>
                <c:pt idx="101">
                  <c:v>0.233918128654971</c:v>
                </c:pt>
                <c:pt idx="102">
                  <c:v>0.132596685082873</c:v>
                </c:pt>
                <c:pt idx="103">
                  <c:v>0.257309941520468</c:v>
                </c:pt>
                <c:pt idx="104">
                  <c:v>0.2</c:v>
                </c:pt>
                <c:pt idx="105">
                  <c:v>0.272727272727273</c:v>
                </c:pt>
                <c:pt idx="106">
                  <c:v>0.257142857142857</c:v>
                </c:pt>
                <c:pt idx="107">
                  <c:v>0.227544910179641</c:v>
                </c:pt>
                <c:pt idx="108">
                  <c:v>0.214285714285714</c:v>
                </c:pt>
                <c:pt idx="109">
                  <c:v>0.220338983050847</c:v>
                </c:pt>
                <c:pt idx="110">
                  <c:v>0.203703703703704</c:v>
                </c:pt>
                <c:pt idx="111">
                  <c:v>0.194690265486726</c:v>
                </c:pt>
                <c:pt idx="112">
                  <c:v>0.15625</c:v>
                </c:pt>
                <c:pt idx="113">
                  <c:v>0.179775280898876</c:v>
                </c:pt>
                <c:pt idx="114">
                  <c:v>0.251207729468599</c:v>
                </c:pt>
                <c:pt idx="115">
                  <c:v>0.145348837209302</c:v>
                </c:pt>
                <c:pt idx="116">
                  <c:v>0.0609756097560975</c:v>
                </c:pt>
                <c:pt idx="117">
                  <c:v>0.208791208791209</c:v>
                </c:pt>
                <c:pt idx="118">
                  <c:v>0.111111111111111</c:v>
                </c:pt>
                <c:pt idx="119">
                  <c:v>0.148760330578512</c:v>
                </c:pt>
                <c:pt idx="120">
                  <c:v>0.0860215053763441</c:v>
                </c:pt>
                <c:pt idx="121">
                  <c:v>0.204081632653061</c:v>
                </c:pt>
                <c:pt idx="122">
                  <c:v>0.0</c:v>
                </c:pt>
                <c:pt idx="123">
                  <c:v>0.1875</c:v>
                </c:pt>
                <c:pt idx="124">
                  <c:v>0.157894736842105</c:v>
                </c:pt>
                <c:pt idx="125">
                  <c:v>0.25</c:v>
                </c:pt>
                <c:pt idx="126">
                  <c:v>0.16</c:v>
                </c:pt>
                <c:pt idx="127">
                  <c:v>0.126582278481013</c:v>
                </c:pt>
                <c:pt idx="128">
                  <c:v>0.155555555555556</c:v>
                </c:pt>
                <c:pt idx="129">
                  <c:v>0.213333333333333</c:v>
                </c:pt>
                <c:pt idx="130">
                  <c:v>0.206896551724138</c:v>
                </c:pt>
                <c:pt idx="131">
                  <c:v>0.115942028985507</c:v>
                </c:pt>
                <c:pt idx="132">
                  <c:v>0.221843003412969</c:v>
                </c:pt>
                <c:pt idx="133">
                  <c:v>0.207920792079208</c:v>
                </c:pt>
                <c:pt idx="134">
                  <c:v>0.260416666666667</c:v>
                </c:pt>
                <c:pt idx="135">
                  <c:v>0.208333333333333</c:v>
                </c:pt>
                <c:pt idx="136">
                  <c:v>0.35</c:v>
                </c:pt>
                <c:pt idx="137">
                  <c:v>0.0740740740740741</c:v>
                </c:pt>
                <c:pt idx="138">
                  <c:v>0.222222222222222</c:v>
                </c:pt>
                <c:pt idx="139">
                  <c:v>0.214285714285714</c:v>
                </c:pt>
                <c:pt idx="140">
                  <c:v>0.236363636363636</c:v>
                </c:pt>
                <c:pt idx="141">
                  <c:v>0.259259259259259</c:v>
                </c:pt>
                <c:pt idx="142">
                  <c:v>0.0677966101694915</c:v>
                </c:pt>
                <c:pt idx="143">
                  <c:v>0.225806451612903</c:v>
                </c:pt>
                <c:pt idx="144">
                  <c:v>0.19811320754717</c:v>
                </c:pt>
                <c:pt idx="145">
                  <c:v>0.139240506329114</c:v>
                </c:pt>
                <c:pt idx="146">
                  <c:v>0.206896551724138</c:v>
                </c:pt>
                <c:pt idx="147">
                  <c:v>0.137931034482759</c:v>
                </c:pt>
                <c:pt idx="148">
                  <c:v>0.260869565217391</c:v>
                </c:pt>
                <c:pt idx="149">
                  <c:v>0.0384615384615385</c:v>
                </c:pt>
                <c:pt idx="150">
                  <c:v>0.0666666666666667</c:v>
                </c:pt>
                <c:pt idx="151">
                  <c:v>0.166666666666667</c:v>
                </c:pt>
                <c:pt idx="152">
                  <c:v>0.285714285714286</c:v>
                </c:pt>
                <c:pt idx="153">
                  <c:v>0.0967741935483871</c:v>
                </c:pt>
                <c:pt idx="154">
                  <c:v>0.241379310344828</c:v>
                </c:pt>
                <c:pt idx="155">
                  <c:v>0.217391304347826</c:v>
                </c:pt>
                <c:pt idx="156">
                  <c:v>0.142857142857143</c:v>
                </c:pt>
                <c:pt idx="157">
                  <c:v>0.178571428571429</c:v>
                </c:pt>
                <c:pt idx="158">
                  <c:v>0.222222222222222</c:v>
                </c:pt>
                <c:pt idx="159">
                  <c:v>0.181818181818182</c:v>
                </c:pt>
                <c:pt idx="160">
                  <c:v>0.188679245283019</c:v>
                </c:pt>
                <c:pt idx="161">
                  <c:v>0.203703703703704</c:v>
                </c:pt>
                <c:pt idx="162">
                  <c:v>0.1875</c:v>
                </c:pt>
                <c:pt idx="163">
                  <c:v>0.142857142857143</c:v>
                </c:pt>
                <c:pt idx="164">
                  <c:v>0.259259259259259</c:v>
                </c:pt>
                <c:pt idx="165">
                  <c:v>0.117647058823529</c:v>
                </c:pt>
                <c:pt idx="166">
                  <c:v>0.125</c:v>
                </c:pt>
                <c:pt idx="167">
                  <c:v>0.227272727272727</c:v>
                </c:pt>
                <c:pt idx="168">
                  <c:v>0.0</c:v>
                </c:pt>
                <c:pt idx="169">
                  <c:v>0.115384615384615</c:v>
                </c:pt>
                <c:pt idx="170">
                  <c:v>0.133333333333333</c:v>
                </c:pt>
                <c:pt idx="171">
                  <c:v>0.0</c:v>
                </c:pt>
                <c:pt idx="172">
                  <c:v>0.238095238095238</c:v>
                </c:pt>
                <c:pt idx="173">
                  <c:v>0.166666666666667</c:v>
                </c:pt>
                <c:pt idx="174">
                  <c:v>0.121848739495798</c:v>
                </c:pt>
                <c:pt idx="175">
                  <c:v>0.105042016806723</c:v>
                </c:pt>
                <c:pt idx="176">
                  <c:v>0.184738955823293</c:v>
                </c:pt>
                <c:pt idx="177">
                  <c:v>4.0</c:v>
                </c:pt>
                <c:pt idx="178">
                  <c:v>0.0</c:v>
                </c:pt>
                <c:pt idx="179">
                  <c:v>0.0909090909090909</c:v>
                </c:pt>
                <c:pt idx="180">
                  <c:v>0.0</c:v>
                </c:pt>
                <c:pt idx="181">
                  <c:v>0.142857142857143</c:v>
                </c:pt>
                <c:pt idx="182">
                  <c:v>0.4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1.0</c:v>
                </c:pt>
                <c:pt idx="189">
                  <c:v>0.25</c:v>
                </c:pt>
                <c:pt idx="190">
                  <c:v>0.285714285714286</c:v>
                </c:pt>
                <c:pt idx="191">
                  <c:v>0.5</c:v>
                </c:pt>
                <c:pt idx="192">
                  <c:v>0.0</c:v>
                </c:pt>
                <c:pt idx="193">
                  <c:v>0.25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0.333333333333333</c:v>
                </c:pt>
                <c:pt idx="199">
                  <c:v>0.2</c:v>
                </c:pt>
                <c:pt idx="200">
                  <c:v>0.0</c:v>
                </c:pt>
                <c:pt idx="201">
                  <c:v>0.0</c:v>
                </c:pt>
                <c:pt idx="202">
                  <c:v>1.0</c:v>
                </c:pt>
                <c:pt idx="203">
                  <c:v>0.666666666666667</c:v>
                </c:pt>
                <c:pt idx="204">
                  <c:v>0.333333333333333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0.666666666666667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1.0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1.0</c:v>
                </c:pt>
                <c:pt idx="232">
                  <c:v>0.0</c:v>
                </c:pt>
                <c:pt idx="233">
                  <c:v>0.0</c:v>
                </c:pt>
                <c:pt idx="234">
                  <c:v>1.0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2.0</c:v>
                </c:pt>
                <c:pt idx="241">
                  <c:v>0.0</c:v>
                </c:pt>
                <c:pt idx="242">
                  <c:v>0.333333333333333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credit!$C$1</c:f>
              <c:strCache>
                <c:ptCount val="1"/>
                <c:pt idx="0">
                  <c:v>Average of Feb_Repay_Status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credit!$C$2:$C$249</c:f>
              <c:numCache>
                <c:formatCode>General</c:formatCode>
                <c:ptCount val="248"/>
                <c:pt idx="0">
                  <c:v>4.0</c:v>
                </c:pt>
                <c:pt idx="1">
                  <c:v>0.853107344632768</c:v>
                </c:pt>
                <c:pt idx="2">
                  <c:v>0.937888198757764</c:v>
                </c:pt>
                <c:pt idx="3">
                  <c:v>0.680473372781065</c:v>
                </c:pt>
                <c:pt idx="4">
                  <c:v>7.0</c:v>
                </c:pt>
                <c:pt idx="5">
                  <c:v>1.0</c:v>
                </c:pt>
                <c:pt idx="6">
                  <c:v>0.693939393939394</c:v>
                </c:pt>
                <c:pt idx="7">
                  <c:v>0.697492163009404</c:v>
                </c:pt>
                <c:pt idx="8">
                  <c:v>0.648920863309352</c:v>
                </c:pt>
                <c:pt idx="9">
                  <c:v>7.0</c:v>
                </c:pt>
                <c:pt idx="10">
                  <c:v>0.661921708185053</c:v>
                </c:pt>
                <c:pt idx="11">
                  <c:v>0.83111954459203</c:v>
                </c:pt>
                <c:pt idx="12">
                  <c:v>0.771480804387569</c:v>
                </c:pt>
                <c:pt idx="13">
                  <c:v>5.333333333333332</c:v>
                </c:pt>
                <c:pt idx="14">
                  <c:v>0.951807228915663</c:v>
                </c:pt>
                <c:pt idx="15">
                  <c:v>0.927536231884058</c:v>
                </c:pt>
                <c:pt idx="16">
                  <c:v>0.786516853932584</c:v>
                </c:pt>
                <c:pt idx="17">
                  <c:v>4.0</c:v>
                </c:pt>
                <c:pt idx="18">
                  <c:v>0.449389179755672</c:v>
                </c:pt>
                <c:pt idx="19">
                  <c:v>0.422583404619333</c:v>
                </c:pt>
                <c:pt idx="20">
                  <c:v>0.431372549019608</c:v>
                </c:pt>
                <c:pt idx="21">
                  <c:v>5.333333333333332</c:v>
                </c:pt>
                <c:pt idx="22">
                  <c:v>0.52014652014652</c:v>
                </c:pt>
                <c:pt idx="23">
                  <c:v>0.612040133779264</c:v>
                </c:pt>
                <c:pt idx="24">
                  <c:v>0.509090909090909</c:v>
                </c:pt>
                <c:pt idx="25">
                  <c:v>8.66666666666667</c:v>
                </c:pt>
                <c:pt idx="26">
                  <c:v>0.537254901960784</c:v>
                </c:pt>
                <c:pt idx="27">
                  <c:v>0.569672131147541</c:v>
                </c:pt>
                <c:pt idx="28">
                  <c:v>0.65863453815261</c:v>
                </c:pt>
                <c:pt idx="29">
                  <c:v>4.0</c:v>
                </c:pt>
                <c:pt idx="30">
                  <c:v>0.376647834274953</c:v>
                </c:pt>
                <c:pt idx="31">
                  <c:v>0.322709163346613</c:v>
                </c:pt>
                <c:pt idx="32">
                  <c:v>0.439338235294118</c:v>
                </c:pt>
                <c:pt idx="33">
                  <c:v>7.0</c:v>
                </c:pt>
                <c:pt idx="34">
                  <c:v>0.483253588516746</c:v>
                </c:pt>
                <c:pt idx="35">
                  <c:v>0.345794392523364</c:v>
                </c:pt>
                <c:pt idx="36">
                  <c:v>0.455696202531646</c:v>
                </c:pt>
                <c:pt idx="37">
                  <c:v>2.5</c:v>
                </c:pt>
                <c:pt idx="38">
                  <c:v>0.551630434782609</c:v>
                </c:pt>
                <c:pt idx="39">
                  <c:v>0.527220630372493</c:v>
                </c:pt>
                <c:pt idx="40">
                  <c:v>0.489855072463768</c:v>
                </c:pt>
                <c:pt idx="41">
                  <c:v>2.8</c:v>
                </c:pt>
                <c:pt idx="42">
                  <c:v>0.437185929648241</c:v>
                </c:pt>
                <c:pt idx="43">
                  <c:v>0.406593406593407</c:v>
                </c:pt>
                <c:pt idx="44">
                  <c:v>0.43778801843318</c:v>
                </c:pt>
                <c:pt idx="45">
                  <c:v>6.0</c:v>
                </c:pt>
                <c:pt idx="46">
                  <c:v>0.326530612244898</c:v>
                </c:pt>
                <c:pt idx="47">
                  <c:v>0.383966244725738</c:v>
                </c:pt>
                <c:pt idx="48">
                  <c:v>0.36078431372549</c:v>
                </c:pt>
                <c:pt idx="49">
                  <c:v>1.5</c:v>
                </c:pt>
                <c:pt idx="50">
                  <c:v>0.333333333333333</c:v>
                </c:pt>
                <c:pt idx="51">
                  <c:v>0.461538461538462</c:v>
                </c:pt>
                <c:pt idx="52">
                  <c:v>0.379591836734694</c:v>
                </c:pt>
                <c:pt idx="53">
                  <c:v>8.5</c:v>
                </c:pt>
                <c:pt idx="54">
                  <c:v>0.380566801619433</c:v>
                </c:pt>
                <c:pt idx="55">
                  <c:v>0.285714285714286</c:v>
                </c:pt>
                <c:pt idx="56">
                  <c:v>0.378486055776892</c:v>
                </c:pt>
                <c:pt idx="57">
                  <c:v>9.0</c:v>
                </c:pt>
                <c:pt idx="58">
                  <c:v>0.207253886010363</c:v>
                </c:pt>
                <c:pt idx="59">
                  <c:v>0.332474226804124</c:v>
                </c:pt>
                <c:pt idx="60">
                  <c:v>0.401709401709402</c:v>
                </c:pt>
                <c:pt idx="61">
                  <c:v>6.0</c:v>
                </c:pt>
                <c:pt idx="62">
                  <c:v>0.364341085271318</c:v>
                </c:pt>
                <c:pt idx="63">
                  <c:v>0.333333333333333</c:v>
                </c:pt>
                <c:pt idx="64">
                  <c:v>0.24</c:v>
                </c:pt>
                <c:pt idx="65">
                  <c:v>3.5</c:v>
                </c:pt>
                <c:pt idx="66">
                  <c:v>0.53448275862069</c:v>
                </c:pt>
                <c:pt idx="67">
                  <c:v>0.192708333333333</c:v>
                </c:pt>
                <c:pt idx="68">
                  <c:v>0.2</c:v>
                </c:pt>
                <c:pt idx="69">
                  <c:v>7.5</c:v>
                </c:pt>
                <c:pt idx="70">
                  <c:v>0.282352941176471</c:v>
                </c:pt>
                <c:pt idx="71">
                  <c:v>0.219135802469136</c:v>
                </c:pt>
                <c:pt idx="72">
                  <c:v>0.302857142857143</c:v>
                </c:pt>
                <c:pt idx="73">
                  <c:v>3.333333333333333</c:v>
                </c:pt>
                <c:pt idx="74">
                  <c:v>0.701149425287356</c:v>
                </c:pt>
                <c:pt idx="75">
                  <c:v>0.924050632911392</c:v>
                </c:pt>
                <c:pt idx="76">
                  <c:v>0.3625</c:v>
                </c:pt>
                <c:pt idx="77">
                  <c:v>5.375</c:v>
                </c:pt>
                <c:pt idx="78">
                  <c:v>0.228865979381443</c:v>
                </c:pt>
                <c:pt idx="79">
                  <c:v>0.220647773279352</c:v>
                </c:pt>
                <c:pt idx="80">
                  <c:v>0.249557522123894</c:v>
                </c:pt>
                <c:pt idx="81">
                  <c:v>10.5</c:v>
                </c:pt>
                <c:pt idx="82">
                  <c:v>0.195121951219512</c:v>
                </c:pt>
                <c:pt idx="83">
                  <c:v>0.11522633744856</c:v>
                </c:pt>
                <c:pt idx="84">
                  <c:v>0.212</c:v>
                </c:pt>
                <c:pt idx="85">
                  <c:v>4.5</c:v>
                </c:pt>
                <c:pt idx="86">
                  <c:v>0.365269461077844</c:v>
                </c:pt>
                <c:pt idx="87">
                  <c:v>0.517241379310345</c:v>
                </c:pt>
                <c:pt idx="88">
                  <c:v>0.568493150684932</c:v>
                </c:pt>
                <c:pt idx="89">
                  <c:v>8.0</c:v>
                </c:pt>
                <c:pt idx="90">
                  <c:v>0.212355212355212</c:v>
                </c:pt>
                <c:pt idx="91">
                  <c:v>0.236434108527132</c:v>
                </c:pt>
                <c:pt idx="92">
                  <c:v>0.25</c:v>
                </c:pt>
                <c:pt idx="93">
                  <c:v>8.25</c:v>
                </c:pt>
                <c:pt idx="94">
                  <c:v>0.213973799126638</c:v>
                </c:pt>
                <c:pt idx="95">
                  <c:v>0.403940886699507</c:v>
                </c:pt>
                <c:pt idx="96">
                  <c:v>0.215</c:v>
                </c:pt>
                <c:pt idx="97">
                  <c:v>4.6</c:v>
                </c:pt>
                <c:pt idx="98">
                  <c:v>0.239669421487603</c:v>
                </c:pt>
                <c:pt idx="99">
                  <c:v>0.262295081967213</c:v>
                </c:pt>
                <c:pt idx="100">
                  <c:v>0.172727272727273</c:v>
                </c:pt>
                <c:pt idx="101">
                  <c:v>0.152046783625731</c:v>
                </c:pt>
                <c:pt idx="102">
                  <c:v>0.0552486187845304</c:v>
                </c:pt>
                <c:pt idx="103">
                  <c:v>0.187134502923977</c:v>
                </c:pt>
                <c:pt idx="104">
                  <c:v>0.075</c:v>
                </c:pt>
                <c:pt idx="105">
                  <c:v>0.272727272727273</c:v>
                </c:pt>
                <c:pt idx="106">
                  <c:v>0.171428571428571</c:v>
                </c:pt>
                <c:pt idx="107">
                  <c:v>0.161676646706587</c:v>
                </c:pt>
                <c:pt idx="108">
                  <c:v>0.123376623376623</c:v>
                </c:pt>
                <c:pt idx="109">
                  <c:v>0.203389830508475</c:v>
                </c:pt>
                <c:pt idx="110">
                  <c:v>0.12962962962963</c:v>
                </c:pt>
                <c:pt idx="111">
                  <c:v>0.123893805309735</c:v>
                </c:pt>
                <c:pt idx="112">
                  <c:v>0.0546875</c:v>
                </c:pt>
                <c:pt idx="113">
                  <c:v>0.112359550561798</c:v>
                </c:pt>
                <c:pt idx="114">
                  <c:v>0.169082125603865</c:v>
                </c:pt>
                <c:pt idx="115">
                  <c:v>0.0755813953488372</c:v>
                </c:pt>
                <c:pt idx="116">
                  <c:v>0.048780487804878</c:v>
                </c:pt>
                <c:pt idx="117">
                  <c:v>0.10989010989011</c:v>
                </c:pt>
                <c:pt idx="118">
                  <c:v>0.141414141414141</c:v>
                </c:pt>
                <c:pt idx="119">
                  <c:v>0.115702479338843</c:v>
                </c:pt>
                <c:pt idx="120">
                  <c:v>0.064516129032258</c:v>
                </c:pt>
                <c:pt idx="121">
                  <c:v>0.193877551020408</c:v>
                </c:pt>
                <c:pt idx="122">
                  <c:v>0.0</c:v>
                </c:pt>
                <c:pt idx="123">
                  <c:v>0.0833333333333333</c:v>
                </c:pt>
                <c:pt idx="124">
                  <c:v>0.0701754385964912</c:v>
                </c:pt>
                <c:pt idx="125">
                  <c:v>0.102941176470588</c:v>
                </c:pt>
                <c:pt idx="126">
                  <c:v>0.06</c:v>
                </c:pt>
                <c:pt idx="127">
                  <c:v>0.0506329113924051</c:v>
                </c:pt>
                <c:pt idx="128">
                  <c:v>0.122222222222222</c:v>
                </c:pt>
                <c:pt idx="129">
                  <c:v>0.213333333333333</c:v>
                </c:pt>
                <c:pt idx="130">
                  <c:v>0.149425287356322</c:v>
                </c:pt>
                <c:pt idx="131">
                  <c:v>0.115942028985507</c:v>
                </c:pt>
                <c:pt idx="132">
                  <c:v>0.133105802047782</c:v>
                </c:pt>
                <c:pt idx="133">
                  <c:v>0.0726072607260726</c:v>
                </c:pt>
                <c:pt idx="134">
                  <c:v>0.111111111111111</c:v>
                </c:pt>
                <c:pt idx="135">
                  <c:v>0.0833333333333333</c:v>
                </c:pt>
                <c:pt idx="136">
                  <c:v>0.15</c:v>
                </c:pt>
                <c:pt idx="137">
                  <c:v>0.0740740740740741</c:v>
                </c:pt>
                <c:pt idx="138">
                  <c:v>0.111111111111111</c:v>
                </c:pt>
                <c:pt idx="139">
                  <c:v>0.0714285714285714</c:v>
                </c:pt>
                <c:pt idx="140">
                  <c:v>0.127272727272727</c:v>
                </c:pt>
                <c:pt idx="141">
                  <c:v>0.148148148148148</c:v>
                </c:pt>
                <c:pt idx="142">
                  <c:v>0.0338983050847458</c:v>
                </c:pt>
                <c:pt idx="143">
                  <c:v>0.193548387096774</c:v>
                </c:pt>
                <c:pt idx="144">
                  <c:v>0.150943396226415</c:v>
                </c:pt>
                <c:pt idx="145">
                  <c:v>0.10126582278481</c:v>
                </c:pt>
                <c:pt idx="146">
                  <c:v>0.183908045977011</c:v>
                </c:pt>
                <c:pt idx="147">
                  <c:v>0.137931034482759</c:v>
                </c:pt>
                <c:pt idx="148">
                  <c:v>0.0869565217391304</c:v>
                </c:pt>
                <c:pt idx="149">
                  <c:v>0.0769230769230769</c:v>
                </c:pt>
                <c:pt idx="150">
                  <c:v>0.0666666666666667</c:v>
                </c:pt>
                <c:pt idx="151">
                  <c:v>0.0666666666666667</c:v>
                </c:pt>
                <c:pt idx="152">
                  <c:v>0.244897959183673</c:v>
                </c:pt>
                <c:pt idx="153">
                  <c:v>0.064516129032258</c:v>
                </c:pt>
                <c:pt idx="154">
                  <c:v>0.206896551724138</c:v>
                </c:pt>
                <c:pt idx="155">
                  <c:v>0.0</c:v>
                </c:pt>
                <c:pt idx="156">
                  <c:v>0.0</c:v>
                </c:pt>
                <c:pt idx="157">
                  <c:v>0.142857142857143</c:v>
                </c:pt>
                <c:pt idx="158">
                  <c:v>0.148148148148148</c:v>
                </c:pt>
                <c:pt idx="159">
                  <c:v>0.109090909090909</c:v>
                </c:pt>
                <c:pt idx="160">
                  <c:v>0.0754716981132075</c:v>
                </c:pt>
                <c:pt idx="161">
                  <c:v>0.185185185185185</c:v>
                </c:pt>
                <c:pt idx="162">
                  <c:v>0.0625</c:v>
                </c:pt>
                <c:pt idx="163">
                  <c:v>0.0952380952380952</c:v>
                </c:pt>
                <c:pt idx="164">
                  <c:v>0.222222222222222</c:v>
                </c:pt>
                <c:pt idx="165">
                  <c:v>0.117647058823529</c:v>
                </c:pt>
                <c:pt idx="166">
                  <c:v>0.0833333333333333</c:v>
                </c:pt>
                <c:pt idx="167">
                  <c:v>0.0909090909090909</c:v>
                </c:pt>
                <c:pt idx="168">
                  <c:v>0.0</c:v>
                </c:pt>
                <c:pt idx="169">
                  <c:v>0.0</c:v>
                </c:pt>
                <c:pt idx="170">
                  <c:v>0.0666666666666667</c:v>
                </c:pt>
                <c:pt idx="171">
                  <c:v>0.0</c:v>
                </c:pt>
                <c:pt idx="172">
                  <c:v>0.19047619047619</c:v>
                </c:pt>
                <c:pt idx="173">
                  <c:v>0.166666666666667</c:v>
                </c:pt>
                <c:pt idx="174">
                  <c:v>0.0546218487394958</c:v>
                </c:pt>
                <c:pt idx="175">
                  <c:v>0.0294117647058823</c:v>
                </c:pt>
                <c:pt idx="176">
                  <c:v>0.104417670682731</c:v>
                </c:pt>
                <c:pt idx="177">
                  <c:v>3.5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0.285714285714286</c:v>
                </c:pt>
                <c:pt idx="182">
                  <c:v>0.4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0.285714285714286</c:v>
                </c:pt>
                <c:pt idx="191">
                  <c:v>0.666666666666667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0.333333333333333</c:v>
                </c:pt>
                <c:pt idx="199">
                  <c:v>0.4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1.0</c:v>
                </c:pt>
                <c:pt idx="204">
                  <c:v>0.333333333333333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0.666666666666667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credit!$D$1</c:f>
              <c:strCache>
                <c:ptCount val="1"/>
                <c:pt idx="0">
                  <c:v>Average of Mar_Repay_Status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credit!$D$2:$D$249</c:f>
              <c:numCache>
                <c:formatCode>General</c:formatCode>
                <c:ptCount val="248"/>
                <c:pt idx="0">
                  <c:v>5.5</c:v>
                </c:pt>
                <c:pt idx="1">
                  <c:v>0.813559322033898</c:v>
                </c:pt>
                <c:pt idx="2">
                  <c:v>0.838509316770186</c:v>
                </c:pt>
                <c:pt idx="3">
                  <c:v>0.769230769230769</c:v>
                </c:pt>
                <c:pt idx="4">
                  <c:v>5.0</c:v>
                </c:pt>
                <c:pt idx="5">
                  <c:v>0.0</c:v>
                </c:pt>
                <c:pt idx="6">
                  <c:v>0.642424242424242</c:v>
                </c:pt>
                <c:pt idx="7">
                  <c:v>0.705329153605016</c:v>
                </c:pt>
                <c:pt idx="8">
                  <c:v>0.657553956834532</c:v>
                </c:pt>
                <c:pt idx="9">
                  <c:v>7.333333333333332</c:v>
                </c:pt>
                <c:pt idx="10">
                  <c:v>0.658362989323843</c:v>
                </c:pt>
                <c:pt idx="11">
                  <c:v>0.755218216318786</c:v>
                </c:pt>
                <c:pt idx="12">
                  <c:v>0.769652650822669</c:v>
                </c:pt>
                <c:pt idx="13">
                  <c:v>4.333333333333332</c:v>
                </c:pt>
                <c:pt idx="14">
                  <c:v>1.060240963855422</c:v>
                </c:pt>
                <c:pt idx="15">
                  <c:v>1.202898550724638</c:v>
                </c:pt>
                <c:pt idx="16">
                  <c:v>0.617977528089888</c:v>
                </c:pt>
                <c:pt idx="17">
                  <c:v>2.666666666666666</c:v>
                </c:pt>
                <c:pt idx="18">
                  <c:v>0.405759162303665</c:v>
                </c:pt>
                <c:pt idx="19">
                  <c:v>0.401197604790419</c:v>
                </c:pt>
                <c:pt idx="20">
                  <c:v>0.405228758169935</c:v>
                </c:pt>
                <c:pt idx="21">
                  <c:v>5.333333333333332</c:v>
                </c:pt>
                <c:pt idx="22">
                  <c:v>0.432234432234432</c:v>
                </c:pt>
                <c:pt idx="23">
                  <c:v>0.548494983277592</c:v>
                </c:pt>
                <c:pt idx="24">
                  <c:v>0.421818181818182</c:v>
                </c:pt>
                <c:pt idx="25">
                  <c:v>7.666666666666667</c:v>
                </c:pt>
                <c:pt idx="26">
                  <c:v>0.588235294117647</c:v>
                </c:pt>
                <c:pt idx="27">
                  <c:v>0.647540983606557</c:v>
                </c:pt>
                <c:pt idx="28">
                  <c:v>0.582329317269076</c:v>
                </c:pt>
                <c:pt idx="29">
                  <c:v>5.5</c:v>
                </c:pt>
                <c:pt idx="30">
                  <c:v>0.333333333333333</c:v>
                </c:pt>
                <c:pt idx="31">
                  <c:v>0.328685258964143</c:v>
                </c:pt>
                <c:pt idx="32">
                  <c:v>0.34375</c:v>
                </c:pt>
                <c:pt idx="33">
                  <c:v>5.0</c:v>
                </c:pt>
                <c:pt idx="34">
                  <c:v>0.368421052631579</c:v>
                </c:pt>
                <c:pt idx="35">
                  <c:v>0.462616822429907</c:v>
                </c:pt>
                <c:pt idx="36">
                  <c:v>0.464135021097046</c:v>
                </c:pt>
                <c:pt idx="37">
                  <c:v>4.5</c:v>
                </c:pt>
                <c:pt idx="38">
                  <c:v>0.464673913043478</c:v>
                </c:pt>
                <c:pt idx="39">
                  <c:v>0.472779369627507</c:v>
                </c:pt>
                <c:pt idx="40">
                  <c:v>0.402898550724638</c:v>
                </c:pt>
                <c:pt idx="41">
                  <c:v>4.0</c:v>
                </c:pt>
                <c:pt idx="42">
                  <c:v>0.452261306532663</c:v>
                </c:pt>
                <c:pt idx="43">
                  <c:v>0.362637362637363</c:v>
                </c:pt>
                <c:pt idx="44">
                  <c:v>0.483870967741935</c:v>
                </c:pt>
                <c:pt idx="45">
                  <c:v>5.0</c:v>
                </c:pt>
                <c:pt idx="46">
                  <c:v>0.289795918367347</c:v>
                </c:pt>
                <c:pt idx="47">
                  <c:v>0.417721518987342</c:v>
                </c:pt>
                <c:pt idx="48">
                  <c:v>0.294117647058824</c:v>
                </c:pt>
                <c:pt idx="49">
                  <c:v>8.0</c:v>
                </c:pt>
                <c:pt idx="50">
                  <c:v>0.34136546184739</c:v>
                </c:pt>
                <c:pt idx="51">
                  <c:v>0.396761133603239</c:v>
                </c:pt>
                <c:pt idx="52">
                  <c:v>0.310204081632653</c:v>
                </c:pt>
                <c:pt idx="53">
                  <c:v>1.0</c:v>
                </c:pt>
                <c:pt idx="54">
                  <c:v>0.319838056680162</c:v>
                </c:pt>
                <c:pt idx="55">
                  <c:v>0.406593406593407</c:v>
                </c:pt>
                <c:pt idx="56">
                  <c:v>0.50597609561753</c:v>
                </c:pt>
                <c:pt idx="57">
                  <c:v>8.0</c:v>
                </c:pt>
                <c:pt idx="58">
                  <c:v>0.235751295336788</c:v>
                </c:pt>
                <c:pt idx="59">
                  <c:v>0.264781491002571</c:v>
                </c:pt>
                <c:pt idx="60">
                  <c:v>0.344729344729345</c:v>
                </c:pt>
                <c:pt idx="61">
                  <c:v>4.666666666666667</c:v>
                </c:pt>
                <c:pt idx="62">
                  <c:v>0.36046511627907</c:v>
                </c:pt>
                <c:pt idx="63">
                  <c:v>0.238738738738739</c:v>
                </c:pt>
                <c:pt idx="64">
                  <c:v>0.324444444444444</c:v>
                </c:pt>
                <c:pt idx="65">
                  <c:v>7.0</c:v>
                </c:pt>
                <c:pt idx="66">
                  <c:v>0.327586206896552</c:v>
                </c:pt>
                <c:pt idx="67">
                  <c:v>0.276041666666667</c:v>
                </c:pt>
                <c:pt idx="68">
                  <c:v>0.216666666666667</c:v>
                </c:pt>
                <c:pt idx="69">
                  <c:v>7.166666666666667</c:v>
                </c:pt>
                <c:pt idx="70">
                  <c:v>0.235294117647059</c:v>
                </c:pt>
                <c:pt idx="71">
                  <c:v>0.197530864197531</c:v>
                </c:pt>
                <c:pt idx="72">
                  <c:v>0.334285714285714</c:v>
                </c:pt>
                <c:pt idx="73">
                  <c:v>5.333333333333332</c:v>
                </c:pt>
                <c:pt idx="74">
                  <c:v>0.873563218390805</c:v>
                </c:pt>
                <c:pt idx="75">
                  <c:v>0.544303797468354</c:v>
                </c:pt>
                <c:pt idx="76">
                  <c:v>0.4125</c:v>
                </c:pt>
                <c:pt idx="77">
                  <c:v>5.875</c:v>
                </c:pt>
                <c:pt idx="78">
                  <c:v>0.247422680412371</c:v>
                </c:pt>
                <c:pt idx="79">
                  <c:v>0.257085020242915</c:v>
                </c:pt>
                <c:pt idx="80">
                  <c:v>0.270796460176991</c:v>
                </c:pt>
                <c:pt idx="81">
                  <c:v>8.0</c:v>
                </c:pt>
                <c:pt idx="82">
                  <c:v>0.187755102040816</c:v>
                </c:pt>
                <c:pt idx="83">
                  <c:v>0.107438016528926</c:v>
                </c:pt>
                <c:pt idx="84">
                  <c:v>0.18</c:v>
                </c:pt>
                <c:pt idx="85">
                  <c:v>7.0</c:v>
                </c:pt>
                <c:pt idx="86">
                  <c:v>0.251497005988024</c:v>
                </c:pt>
                <c:pt idx="87">
                  <c:v>0.471264367816092</c:v>
                </c:pt>
                <c:pt idx="88">
                  <c:v>0.383561643835616</c:v>
                </c:pt>
                <c:pt idx="89">
                  <c:v>9.0</c:v>
                </c:pt>
                <c:pt idx="90">
                  <c:v>0.208494208494208</c:v>
                </c:pt>
                <c:pt idx="91">
                  <c:v>0.248062015503876</c:v>
                </c:pt>
                <c:pt idx="92">
                  <c:v>0.292372881355932</c:v>
                </c:pt>
                <c:pt idx="93">
                  <c:v>5.0</c:v>
                </c:pt>
                <c:pt idx="94">
                  <c:v>0.22707423580786</c:v>
                </c:pt>
                <c:pt idx="95">
                  <c:v>0.310344827586207</c:v>
                </c:pt>
                <c:pt idx="96">
                  <c:v>0.185</c:v>
                </c:pt>
                <c:pt idx="97">
                  <c:v>9.0</c:v>
                </c:pt>
                <c:pt idx="98">
                  <c:v>0.190082644628099</c:v>
                </c:pt>
                <c:pt idx="99">
                  <c:v>0.237704918032787</c:v>
                </c:pt>
                <c:pt idx="100">
                  <c:v>0.2</c:v>
                </c:pt>
                <c:pt idx="101">
                  <c:v>0.105263157894737</c:v>
                </c:pt>
                <c:pt idx="102">
                  <c:v>0.0883977900552486</c:v>
                </c:pt>
                <c:pt idx="103">
                  <c:v>0.169590643274854</c:v>
                </c:pt>
                <c:pt idx="104">
                  <c:v>0.075</c:v>
                </c:pt>
                <c:pt idx="105">
                  <c:v>0.227272727272727</c:v>
                </c:pt>
                <c:pt idx="106">
                  <c:v>0.242857142857143</c:v>
                </c:pt>
                <c:pt idx="107">
                  <c:v>0.179640718562874</c:v>
                </c:pt>
                <c:pt idx="108">
                  <c:v>0.155844155844156</c:v>
                </c:pt>
                <c:pt idx="109">
                  <c:v>0.15819209039548</c:v>
                </c:pt>
                <c:pt idx="110">
                  <c:v>0.037037037037037</c:v>
                </c:pt>
                <c:pt idx="111">
                  <c:v>0.132743362831858</c:v>
                </c:pt>
                <c:pt idx="112">
                  <c:v>0.046875</c:v>
                </c:pt>
                <c:pt idx="113">
                  <c:v>0.123595505617978</c:v>
                </c:pt>
                <c:pt idx="114">
                  <c:v>0.140096618357488</c:v>
                </c:pt>
                <c:pt idx="115">
                  <c:v>0.104651162790698</c:v>
                </c:pt>
                <c:pt idx="116">
                  <c:v>0.0</c:v>
                </c:pt>
                <c:pt idx="117">
                  <c:v>0.0879120879120879</c:v>
                </c:pt>
                <c:pt idx="118">
                  <c:v>0.101010101010101</c:v>
                </c:pt>
                <c:pt idx="119">
                  <c:v>0.140495867768595</c:v>
                </c:pt>
                <c:pt idx="120">
                  <c:v>0.129032258064516</c:v>
                </c:pt>
                <c:pt idx="121">
                  <c:v>0.204081632653061</c:v>
                </c:pt>
                <c:pt idx="122">
                  <c:v>0.0</c:v>
                </c:pt>
                <c:pt idx="123">
                  <c:v>0.125</c:v>
                </c:pt>
                <c:pt idx="124">
                  <c:v>0.140350877192982</c:v>
                </c:pt>
                <c:pt idx="125">
                  <c:v>0.147058823529412</c:v>
                </c:pt>
                <c:pt idx="126">
                  <c:v>0.04</c:v>
                </c:pt>
                <c:pt idx="127">
                  <c:v>0.0759493670886076</c:v>
                </c:pt>
                <c:pt idx="128">
                  <c:v>0.133333333333333</c:v>
                </c:pt>
                <c:pt idx="129">
                  <c:v>0.08</c:v>
                </c:pt>
                <c:pt idx="130">
                  <c:v>0.183908045977011</c:v>
                </c:pt>
                <c:pt idx="131">
                  <c:v>0.188405797101449</c:v>
                </c:pt>
                <c:pt idx="132">
                  <c:v>0.098976109215017</c:v>
                </c:pt>
                <c:pt idx="133">
                  <c:v>0.105610561056106</c:v>
                </c:pt>
                <c:pt idx="134">
                  <c:v>0.111111111111111</c:v>
                </c:pt>
                <c:pt idx="135">
                  <c:v>0.0</c:v>
                </c:pt>
                <c:pt idx="136">
                  <c:v>0.1</c:v>
                </c:pt>
                <c:pt idx="137">
                  <c:v>0.0</c:v>
                </c:pt>
                <c:pt idx="138">
                  <c:v>0.177777777777778</c:v>
                </c:pt>
                <c:pt idx="139">
                  <c:v>0.142857142857143</c:v>
                </c:pt>
                <c:pt idx="140">
                  <c:v>0.0727272727272727</c:v>
                </c:pt>
                <c:pt idx="141">
                  <c:v>0.185185185185185</c:v>
                </c:pt>
                <c:pt idx="142">
                  <c:v>0.0338983050847458</c:v>
                </c:pt>
                <c:pt idx="143">
                  <c:v>0.064516129032258</c:v>
                </c:pt>
                <c:pt idx="144">
                  <c:v>0.19811320754717</c:v>
                </c:pt>
                <c:pt idx="145">
                  <c:v>0.126582278481013</c:v>
                </c:pt>
                <c:pt idx="146">
                  <c:v>0.172413793103448</c:v>
                </c:pt>
                <c:pt idx="147">
                  <c:v>0.137931034482759</c:v>
                </c:pt>
                <c:pt idx="148">
                  <c:v>0.173913043478261</c:v>
                </c:pt>
                <c:pt idx="149">
                  <c:v>0.0</c:v>
                </c:pt>
                <c:pt idx="150">
                  <c:v>0.0666666666666667</c:v>
                </c:pt>
                <c:pt idx="151">
                  <c:v>0.0</c:v>
                </c:pt>
                <c:pt idx="152">
                  <c:v>0.163265306122449</c:v>
                </c:pt>
                <c:pt idx="153">
                  <c:v>0.064516129032258</c:v>
                </c:pt>
                <c:pt idx="154">
                  <c:v>0.137931034482759</c:v>
                </c:pt>
                <c:pt idx="155">
                  <c:v>0.0</c:v>
                </c:pt>
                <c:pt idx="156">
                  <c:v>0.0714285714285714</c:v>
                </c:pt>
                <c:pt idx="157">
                  <c:v>0.0</c:v>
                </c:pt>
                <c:pt idx="158">
                  <c:v>0.148148148148148</c:v>
                </c:pt>
                <c:pt idx="159">
                  <c:v>0.0727272727272727</c:v>
                </c:pt>
                <c:pt idx="160">
                  <c:v>0.0377358490566038</c:v>
                </c:pt>
                <c:pt idx="161">
                  <c:v>0.037037037037037</c:v>
                </c:pt>
                <c:pt idx="162">
                  <c:v>0.0</c:v>
                </c:pt>
                <c:pt idx="163">
                  <c:v>0.238095238095238</c:v>
                </c:pt>
                <c:pt idx="164">
                  <c:v>0.222222222222222</c:v>
                </c:pt>
                <c:pt idx="165">
                  <c:v>0.117647058823529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0.0952380952380952</c:v>
                </c:pt>
                <c:pt idx="173">
                  <c:v>0.0</c:v>
                </c:pt>
                <c:pt idx="174">
                  <c:v>0.088235294117647</c:v>
                </c:pt>
                <c:pt idx="175">
                  <c:v>0.0504201680672269</c:v>
                </c:pt>
                <c:pt idx="176">
                  <c:v>0.0642570281124498</c:v>
                </c:pt>
                <c:pt idx="177">
                  <c:v>3.0</c:v>
                </c:pt>
                <c:pt idx="178">
                  <c:v>0.333333333333333</c:v>
                </c:pt>
                <c:pt idx="179">
                  <c:v>0.0</c:v>
                </c:pt>
                <c:pt idx="180">
                  <c:v>0.0</c:v>
                </c:pt>
                <c:pt idx="181">
                  <c:v>0.285714285714286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0.285714285714286</c:v>
                </c:pt>
                <c:pt idx="191">
                  <c:v>0.666666666666667</c:v>
                </c:pt>
                <c:pt idx="192">
                  <c:v>0.0</c:v>
                </c:pt>
                <c:pt idx="193">
                  <c:v>0.5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0.5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0.666666666666667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0.5</c:v>
                </c:pt>
                <c:pt idx="208">
                  <c:v>0.5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credit!$E$1</c:f>
              <c:strCache>
                <c:ptCount val="1"/>
                <c:pt idx="0">
                  <c:v>Average of Apr_Repay_Status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credit!$E$2:$E$249</c:f>
              <c:numCache>
                <c:formatCode>General</c:formatCode>
                <c:ptCount val="248"/>
                <c:pt idx="0">
                  <c:v>3.666666666666666</c:v>
                </c:pt>
                <c:pt idx="1">
                  <c:v>0.740112994350282</c:v>
                </c:pt>
                <c:pt idx="2">
                  <c:v>0.84472049689441</c:v>
                </c:pt>
                <c:pt idx="3">
                  <c:v>0.887573964497041</c:v>
                </c:pt>
                <c:pt idx="4">
                  <c:v>2.8</c:v>
                </c:pt>
                <c:pt idx="5">
                  <c:v>0.0</c:v>
                </c:pt>
                <c:pt idx="6">
                  <c:v>0.613636363636364</c:v>
                </c:pt>
                <c:pt idx="7">
                  <c:v>0.595611285266458</c:v>
                </c:pt>
                <c:pt idx="8">
                  <c:v>0.625899280575539</c:v>
                </c:pt>
                <c:pt idx="9">
                  <c:v>2.666666666666666</c:v>
                </c:pt>
                <c:pt idx="10">
                  <c:v>0.622775800711744</c:v>
                </c:pt>
                <c:pt idx="11">
                  <c:v>0.616698292220114</c:v>
                </c:pt>
                <c:pt idx="12">
                  <c:v>0.605118829981718</c:v>
                </c:pt>
                <c:pt idx="13">
                  <c:v>2.666666666666666</c:v>
                </c:pt>
                <c:pt idx="14">
                  <c:v>0.843373493975904</c:v>
                </c:pt>
                <c:pt idx="15">
                  <c:v>1.304347826086956</c:v>
                </c:pt>
                <c:pt idx="16">
                  <c:v>0.730337078651685</c:v>
                </c:pt>
                <c:pt idx="17">
                  <c:v>6.666666666666667</c:v>
                </c:pt>
                <c:pt idx="18">
                  <c:v>0.342059336823735</c:v>
                </c:pt>
                <c:pt idx="19">
                  <c:v>0.348160821214713</c:v>
                </c:pt>
                <c:pt idx="20">
                  <c:v>0.34640522875817</c:v>
                </c:pt>
                <c:pt idx="21">
                  <c:v>9.333333333333333</c:v>
                </c:pt>
                <c:pt idx="22">
                  <c:v>0.446886446886447</c:v>
                </c:pt>
                <c:pt idx="23">
                  <c:v>0.531772575250836</c:v>
                </c:pt>
                <c:pt idx="24">
                  <c:v>0.476363636363636</c:v>
                </c:pt>
                <c:pt idx="25">
                  <c:v>5.666666666666667</c:v>
                </c:pt>
                <c:pt idx="26">
                  <c:v>0.603921568627451</c:v>
                </c:pt>
                <c:pt idx="27">
                  <c:v>0.536885245901639</c:v>
                </c:pt>
                <c:pt idx="28">
                  <c:v>0.584677419354839</c:v>
                </c:pt>
                <c:pt idx="29">
                  <c:v>6.0</c:v>
                </c:pt>
                <c:pt idx="30">
                  <c:v>0.274952919020716</c:v>
                </c:pt>
                <c:pt idx="31">
                  <c:v>0.296812749003984</c:v>
                </c:pt>
                <c:pt idx="32">
                  <c:v>0.327205882352941</c:v>
                </c:pt>
                <c:pt idx="33">
                  <c:v>5.2</c:v>
                </c:pt>
                <c:pt idx="34">
                  <c:v>0.248803827751196</c:v>
                </c:pt>
                <c:pt idx="35">
                  <c:v>0.331775700934579</c:v>
                </c:pt>
                <c:pt idx="36">
                  <c:v>0.354430379746835</c:v>
                </c:pt>
                <c:pt idx="37">
                  <c:v>4.5</c:v>
                </c:pt>
                <c:pt idx="38">
                  <c:v>0.472826086956522</c:v>
                </c:pt>
                <c:pt idx="39">
                  <c:v>0.527220630372493</c:v>
                </c:pt>
                <c:pt idx="40">
                  <c:v>0.330434782608696</c:v>
                </c:pt>
                <c:pt idx="41">
                  <c:v>4.4</c:v>
                </c:pt>
                <c:pt idx="42">
                  <c:v>0.417085427135678</c:v>
                </c:pt>
                <c:pt idx="43">
                  <c:v>0.362637362637363</c:v>
                </c:pt>
                <c:pt idx="44">
                  <c:v>0.327188940092166</c:v>
                </c:pt>
                <c:pt idx="45">
                  <c:v>0.0</c:v>
                </c:pt>
                <c:pt idx="46">
                  <c:v>0.23265306122449</c:v>
                </c:pt>
                <c:pt idx="47">
                  <c:v>0.371308016877637</c:v>
                </c:pt>
                <c:pt idx="48">
                  <c:v>0.294117647058824</c:v>
                </c:pt>
                <c:pt idx="49">
                  <c:v>4.0</c:v>
                </c:pt>
                <c:pt idx="50">
                  <c:v>0.34136546184739</c:v>
                </c:pt>
                <c:pt idx="51">
                  <c:v>0.37246963562753</c:v>
                </c:pt>
                <c:pt idx="52">
                  <c:v>0.318367346938775</c:v>
                </c:pt>
                <c:pt idx="53">
                  <c:v>6.25</c:v>
                </c:pt>
                <c:pt idx="54">
                  <c:v>0.421052631578947</c:v>
                </c:pt>
                <c:pt idx="55">
                  <c:v>0.362637362637363</c:v>
                </c:pt>
                <c:pt idx="56">
                  <c:v>0.418326693227092</c:v>
                </c:pt>
                <c:pt idx="57">
                  <c:v>3.0</c:v>
                </c:pt>
                <c:pt idx="58">
                  <c:v>0.160621761658031</c:v>
                </c:pt>
                <c:pt idx="59">
                  <c:v>0.277634961439589</c:v>
                </c:pt>
                <c:pt idx="60">
                  <c:v>0.324786324786325</c:v>
                </c:pt>
                <c:pt idx="61">
                  <c:v>4.0</c:v>
                </c:pt>
                <c:pt idx="62">
                  <c:v>0.236434108527132</c:v>
                </c:pt>
                <c:pt idx="63">
                  <c:v>0.220720720720721</c:v>
                </c:pt>
                <c:pt idx="64">
                  <c:v>0.257777777777778</c:v>
                </c:pt>
                <c:pt idx="65">
                  <c:v>6.0</c:v>
                </c:pt>
                <c:pt idx="66">
                  <c:v>0.28735632183908</c:v>
                </c:pt>
                <c:pt idx="67">
                  <c:v>0.265625</c:v>
                </c:pt>
                <c:pt idx="68">
                  <c:v>0.161111111111111</c:v>
                </c:pt>
                <c:pt idx="69">
                  <c:v>4.8</c:v>
                </c:pt>
                <c:pt idx="70">
                  <c:v>0.205882352941176</c:v>
                </c:pt>
                <c:pt idx="71">
                  <c:v>0.228395061728395</c:v>
                </c:pt>
                <c:pt idx="72">
                  <c:v>0.331428571428571</c:v>
                </c:pt>
                <c:pt idx="73">
                  <c:v>3.333333333333333</c:v>
                </c:pt>
                <c:pt idx="74">
                  <c:v>0.655172413793103</c:v>
                </c:pt>
                <c:pt idx="75">
                  <c:v>1.113924050632911</c:v>
                </c:pt>
                <c:pt idx="76">
                  <c:v>0.375</c:v>
                </c:pt>
                <c:pt idx="77">
                  <c:v>6.124999999999997</c:v>
                </c:pt>
                <c:pt idx="78">
                  <c:v>0.191752577319588</c:v>
                </c:pt>
                <c:pt idx="79">
                  <c:v>0.212550607287449</c:v>
                </c:pt>
                <c:pt idx="80">
                  <c:v>0.233628318584071</c:v>
                </c:pt>
                <c:pt idx="81">
                  <c:v>6.0</c:v>
                </c:pt>
                <c:pt idx="82">
                  <c:v>0.146341463414634</c:v>
                </c:pt>
                <c:pt idx="83">
                  <c:v>0.106995884773663</c:v>
                </c:pt>
                <c:pt idx="84">
                  <c:v>0.172</c:v>
                </c:pt>
                <c:pt idx="85">
                  <c:v>6.5</c:v>
                </c:pt>
                <c:pt idx="86">
                  <c:v>0.203592814371257</c:v>
                </c:pt>
                <c:pt idx="87">
                  <c:v>0.408045977011494</c:v>
                </c:pt>
                <c:pt idx="88">
                  <c:v>0.308219178082192</c:v>
                </c:pt>
                <c:pt idx="89">
                  <c:v>6.666666666666667</c:v>
                </c:pt>
                <c:pt idx="90">
                  <c:v>0.205426356589147</c:v>
                </c:pt>
                <c:pt idx="91">
                  <c:v>0.267441860465116</c:v>
                </c:pt>
                <c:pt idx="92">
                  <c:v>0.241525423728814</c:v>
                </c:pt>
                <c:pt idx="93">
                  <c:v>5.0</c:v>
                </c:pt>
                <c:pt idx="94">
                  <c:v>0.152838427947598</c:v>
                </c:pt>
                <c:pt idx="95">
                  <c:v>0.285714285714286</c:v>
                </c:pt>
                <c:pt idx="96">
                  <c:v>0.225</c:v>
                </c:pt>
                <c:pt idx="97">
                  <c:v>5.6</c:v>
                </c:pt>
                <c:pt idx="98">
                  <c:v>0.239669421487603</c:v>
                </c:pt>
                <c:pt idx="99">
                  <c:v>0.172131147540984</c:v>
                </c:pt>
                <c:pt idx="100">
                  <c:v>0.0909090909090909</c:v>
                </c:pt>
                <c:pt idx="101">
                  <c:v>0.140350877192982</c:v>
                </c:pt>
                <c:pt idx="102">
                  <c:v>0.0441988950276243</c:v>
                </c:pt>
                <c:pt idx="103">
                  <c:v>0.128654970760234</c:v>
                </c:pt>
                <c:pt idx="104">
                  <c:v>0.125</c:v>
                </c:pt>
                <c:pt idx="105">
                  <c:v>0.147727272727273</c:v>
                </c:pt>
                <c:pt idx="106">
                  <c:v>0.214285714285714</c:v>
                </c:pt>
                <c:pt idx="107">
                  <c:v>0.119760479041916</c:v>
                </c:pt>
                <c:pt idx="108">
                  <c:v>0.123376623376623</c:v>
                </c:pt>
                <c:pt idx="109">
                  <c:v>0.135593220338983</c:v>
                </c:pt>
                <c:pt idx="110">
                  <c:v>0.0555555555555555</c:v>
                </c:pt>
                <c:pt idx="111">
                  <c:v>0.0707964601769911</c:v>
                </c:pt>
                <c:pt idx="112">
                  <c:v>0.0625</c:v>
                </c:pt>
                <c:pt idx="113">
                  <c:v>0.112359550561798</c:v>
                </c:pt>
                <c:pt idx="114">
                  <c:v>0.0966183574879227</c:v>
                </c:pt>
                <c:pt idx="115">
                  <c:v>0.11046511627907</c:v>
                </c:pt>
                <c:pt idx="116">
                  <c:v>0.024390243902439</c:v>
                </c:pt>
                <c:pt idx="117">
                  <c:v>0.0659340659340659</c:v>
                </c:pt>
                <c:pt idx="118">
                  <c:v>0.0404040404040404</c:v>
                </c:pt>
                <c:pt idx="119">
                  <c:v>0.132231404958678</c:v>
                </c:pt>
                <c:pt idx="120">
                  <c:v>0.064516129032258</c:v>
                </c:pt>
                <c:pt idx="121">
                  <c:v>0.163265306122449</c:v>
                </c:pt>
                <c:pt idx="122">
                  <c:v>0.0</c:v>
                </c:pt>
                <c:pt idx="123">
                  <c:v>0.125</c:v>
                </c:pt>
                <c:pt idx="124">
                  <c:v>0.0350877192982456</c:v>
                </c:pt>
                <c:pt idx="125">
                  <c:v>0.132352941176471</c:v>
                </c:pt>
                <c:pt idx="126">
                  <c:v>0.0</c:v>
                </c:pt>
                <c:pt idx="127">
                  <c:v>0.0506329113924051</c:v>
                </c:pt>
                <c:pt idx="128">
                  <c:v>0.1</c:v>
                </c:pt>
                <c:pt idx="129">
                  <c:v>0.146666666666667</c:v>
                </c:pt>
                <c:pt idx="130">
                  <c:v>0.137931034482759</c:v>
                </c:pt>
                <c:pt idx="131">
                  <c:v>0.188405797101449</c:v>
                </c:pt>
                <c:pt idx="132">
                  <c:v>0.0716723549488055</c:v>
                </c:pt>
                <c:pt idx="133">
                  <c:v>0.033003300330033</c:v>
                </c:pt>
                <c:pt idx="134">
                  <c:v>0.0555555555555555</c:v>
                </c:pt>
                <c:pt idx="135">
                  <c:v>0.0</c:v>
                </c:pt>
                <c:pt idx="136">
                  <c:v>0.1</c:v>
                </c:pt>
                <c:pt idx="137">
                  <c:v>0.148148148148148</c:v>
                </c:pt>
                <c:pt idx="138">
                  <c:v>0.133333333333333</c:v>
                </c:pt>
                <c:pt idx="139">
                  <c:v>0.107142857142857</c:v>
                </c:pt>
                <c:pt idx="140">
                  <c:v>0.0</c:v>
                </c:pt>
                <c:pt idx="141">
                  <c:v>0.037037037037037</c:v>
                </c:pt>
                <c:pt idx="142">
                  <c:v>0.0</c:v>
                </c:pt>
                <c:pt idx="143">
                  <c:v>0.0</c:v>
                </c:pt>
                <c:pt idx="144">
                  <c:v>0.0754716981132075</c:v>
                </c:pt>
                <c:pt idx="145">
                  <c:v>0.0506329113924051</c:v>
                </c:pt>
                <c:pt idx="146">
                  <c:v>0.0919540229885057</c:v>
                </c:pt>
                <c:pt idx="147">
                  <c:v>0.0689655172413793</c:v>
                </c:pt>
                <c:pt idx="148">
                  <c:v>0.260869565217391</c:v>
                </c:pt>
                <c:pt idx="149">
                  <c:v>0.153846153846154</c:v>
                </c:pt>
                <c:pt idx="150">
                  <c:v>0.1</c:v>
                </c:pt>
                <c:pt idx="151">
                  <c:v>0.0666666666666667</c:v>
                </c:pt>
                <c:pt idx="152">
                  <c:v>0.0</c:v>
                </c:pt>
                <c:pt idx="153">
                  <c:v>0.064516129032258</c:v>
                </c:pt>
                <c:pt idx="154">
                  <c:v>0.206896551724138</c:v>
                </c:pt>
                <c:pt idx="155">
                  <c:v>0.0</c:v>
                </c:pt>
                <c:pt idx="156">
                  <c:v>0.0714285714285714</c:v>
                </c:pt>
                <c:pt idx="157">
                  <c:v>0.178571428571429</c:v>
                </c:pt>
                <c:pt idx="158">
                  <c:v>0.0740740740740741</c:v>
                </c:pt>
                <c:pt idx="159">
                  <c:v>0.0727272727272727</c:v>
                </c:pt>
                <c:pt idx="160">
                  <c:v>0.0754716981132075</c:v>
                </c:pt>
                <c:pt idx="161">
                  <c:v>0.037037037037037</c:v>
                </c:pt>
                <c:pt idx="162">
                  <c:v>0.0</c:v>
                </c:pt>
                <c:pt idx="163">
                  <c:v>0.333333333333333</c:v>
                </c:pt>
                <c:pt idx="164">
                  <c:v>0.185185185185185</c:v>
                </c:pt>
                <c:pt idx="165">
                  <c:v>0.0588235294117647</c:v>
                </c:pt>
                <c:pt idx="166">
                  <c:v>0.0</c:v>
                </c:pt>
                <c:pt idx="167">
                  <c:v>0.0909090909090909</c:v>
                </c:pt>
                <c:pt idx="168">
                  <c:v>0.0</c:v>
                </c:pt>
                <c:pt idx="169">
                  <c:v>0.0769230769230769</c:v>
                </c:pt>
                <c:pt idx="170">
                  <c:v>0.0</c:v>
                </c:pt>
                <c:pt idx="171">
                  <c:v>0.0</c:v>
                </c:pt>
                <c:pt idx="172">
                  <c:v>0.0952380952380952</c:v>
                </c:pt>
                <c:pt idx="173">
                  <c:v>0.0</c:v>
                </c:pt>
                <c:pt idx="174">
                  <c:v>0.0546218487394958</c:v>
                </c:pt>
                <c:pt idx="175">
                  <c:v>0.0252100840336134</c:v>
                </c:pt>
                <c:pt idx="176">
                  <c:v>0.0883534136546185</c:v>
                </c:pt>
                <c:pt idx="177">
                  <c:v>2.5</c:v>
                </c:pt>
                <c:pt idx="178">
                  <c:v>0.333333333333333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0.285714285714286</c:v>
                </c:pt>
                <c:pt idx="191">
                  <c:v>0.0</c:v>
                </c:pt>
                <c:pt idx="192">
                  <c:v>0.0</c:v>
                </c:pt>
                <c:pt idx="193">
                  <c:v>0.5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0.5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0.333333333333333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credit!$F$1</c:f>
              <c:strCache>
                <c:ptCount val="1"/>
                <c:pt idx="0">
                  <c:v>Average of May_Repay_Status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credit!$F$2:$F$249</c:f>
              <c:numCache>
                <c:formatCode>General</c:formatCode>
                <c:ptCount val="248"/>
                <c:pt idx="0">
                  <c:v>4.833333333333332</c:v>
                </c:pt>
                <c:pt idx="1">
                  <c:v>0.672316384180791</c:v>
                </c:pt>
                <c:pt idx="2">
                  <c:v>0.639751552795031</c:v>
                </c:pt>
                <c:pt idx="3">
                  <c:v>0.840236686390532</c:v>
                </c:pt>
                <c:pt idx="4">
                  <c:v>6.8</c:v>
                </c:pt>
                <c:pt idx="5">
                  <c:v>0.0</c:v>
                </c:pt>
                <c:pt idx="6">
                  <c:v>0.493939393939394</c:v>
                </c:pt>
                <c:pt idx="7">
                  <c:v>0.457680250783699</c:v>
                </c:pt>
                <c:pt idx="8">
                  <c:v>0.535251798561151</c:v>
                </c:pt>
                <c:pt idx="9">
                  <c:v>7.666666666666667</c:v>
                </c:pt>
                <c:pt idx="10">
                  <c:v>0.572953736654804</c:v>
                </c:pt>
                <c:pt idx="11">
                  <c:v>0.550284629981025</c:v>
                </c:pt>
                <c:pt idx="12">
                  <c:v>0.608775137111517</c:v>
                </c:pt>
                <c:pt idx="13">
                  <c:v>8.0</c:v>
                </c:pt>
                <c:pt idx="14">
                  <c:v>0.795180722891566</c:v>
                </c:pt>
                <c:pt idx="15">
                  <c:v>1.115942028985507</c:v>
                </c:pt>
                <c:pt idx="16">
                  <c:v>0.685393258426966</c:v>
                </c:pt>
                <c:pt idx="17">
                  <c:v>7.0</c:v>
                </c:pt>
                <c:pt idx="18">
                  <c:v>0.267015706806283</c:v>
                </c:pt>
                <c:pt idx="19">
                  <c:v>0.296834901625321</c:v>
                </c:pt>
                <c:pt idx="20">
                  <c:v>0.290382819794584</c:v>
                </c:pt>
                <c:pt idx="21">
                  <c:v>4.333333333333332</c:v>
                </c:pt>
                <c:pt idx="22">
                  <c:v>0.417582417582418</c:v>
                </c:pt>
                <c:pt idx="23">
                  <c:v>0.558528428093645</c:v>
                </c:pt>
                <c:pt idx="24">
                  <c:v>0.370909090909091</c:v>
                </c:pt>
                <c:pt idx="25">
                  <c:v>2.666666666666666</c:v>
                </c:pt>
                <c:pt idx="26">
                  <c:v>0.454901960784314</c:v>
                </c:pt>
                <c:pt idx="27">
                  <c:v>0.565573770491803</c:v>
                </c:pt>
                <c:pt idx="28">
                  <c:v>0.634538152610442</c:v>
                </c:pt>
                <c:pt idx="29">
                  <c:v>8.0</c:v>
                </c:pt>
                <c:pt idx="30">
                  <c:v>0.24105461393597</c:v>
                </c:pt>
                <c:pt idx="31">
                  <c:v>0.213147410358566</c:v>
                </c:pt>
                <c:pt idx="32">
                  <c:v>0.279411764705882</c:v>
                </c:pt>
                <c:pt idx="33">
                  <c:v>9.8</c:v>
                </c:pt>
                <c:pt idx="34">
                  <c:v>0.239234449760766</c:v>
                </c:pt>
                <c:pt idx="35">
                  <c:v>0.350467289719626</c:v>
                </c:pt>
                <c:pt idx="36">
                  <c:v>0.329113924050633</c:v>
                </c:pt>
                <c:pt idx="37">
                  <c:v>4.5</c:v>
                </c:pt>
                <c:pt idx="38">
                  <c:v>0.456521739130435</c:v>
                </c:pt>
                <c:pt idx="39">
                  <c:v>0.415472779369627</c:v>
                </c:pt>
                <c:pt idx="40">
                  <c:v>0.333333333333333</c:v>
                </c:pt>
                <c:pt idx="41">
                  <c:v>4.6</c:v>
                </c:pt>
                <c:pt idx="42">
                  <c:v>0.341708542713568</c:v>
                </c:pt>
                <c:pt idx="43">
                  <c:v>0.335164835164835</c:v>
                </c:pt>
                <c:pt idx="44">
                  <c:v>0.276497695852535</c:v>
                </c:pt>
                <c:pt idx="45">
                  <c:v>3.0</c:v>
                </c:pt>
                <c:pt idx="46">
                  <c:v>0.23265306122449</c:v>
                </c:pt>
                <c:pt idx="47">
                  <c:v>0.312236286919831</c:v>
                </c:pt>
                <c:pt idx="48">
                  <c:v>0.223529411764706</c:v>
                </c:pt>
                <c:pt idx="49">
                  <c:v>7.0</c:v>
                </c:pt>
                <c:pt idx="50">
                  <c:v>0.273092369477912</c:v>
                </c:pt>
                <c:pt idx="51">
                  <c:v>0.202429149797571</c:v>
                </c:pt>
                <c:pt idx="52">
                  <c:v>0.224489795918367</c:v>
                </c:pt>
                <c:pt idx="53">
                  <c:v>6.25</c:v>
                </c:pt>
                <c:pt idx="54">
                  <c:v>0.336032388663968</c:v>
                </c:pt>
                <c:pt idx="55">
                  <c:v>0.347985347985348</c:v>
                </c:pt>
                <c:pt idx="56">
                  <c:v>0.398406374501992</c:v>
                </c:pt>
                <c:pt idx="57">
                  <c:v>0.0</c:v>
                </c:pt>
                <c:pt idx="58">
                  <c:v>0.121761658031088</c:v>
                </c:pt>
                <c:pt idx="59">
                  <c:v>0.236503856041131</c:v>
                </c:pt>
                <c:pt idx="60">
                  <c:v>0.293447293447293</c:v>
                </c:pt>
                <c:pt idx="61">
                  <c:v>6.0</c:v>
                </c:pt>
                <c:pt idx="62">
                  <c:v>0.174418604651163</c:v>
                </c:pt>
                <c:pt idx="63">
                  <c:v>0.18018018018018</c:v>
                </c:pt>
                <c:pt idx="64">
                  <c:v>0.222222222222222</c:v>
                </c:pt>
                <c:pt idx="65">
                  <c:v>3.0</c:v>
                </c:pt>
                <c:pt idx="66">
                  <c:v>0.229885057471264</c:v>
                </c:pt>
                <c:pt idx="67">
                  <c:v>0.213541666666667</c:v>
                </c:pt>
                <c:pt idx="68">
                  <c:v>0.183333333333333</c:v>
                </c:pt>
                <c:pt idx="69">
                  <c:v>8.16666666666667</c:v>
                </c:pt>
                <c:pt idx="70">
                  <c:v>0.205882352941176</c:v>
                </c:pt>
                <c:pt idx="71">
                  <c:v>0.175925925925926</c:v>
                </c:pt>
                <c:pt idx="72">
                  <c:v>0.254285714285714</c:v>
                </c:pt>
                <c:pt idx="73">
                  <c:v>6.333333333333332</c:v>
                </c:pt>
                <c:pt idx="74">
                  <c:v>0.712643678160919</c:v>
                </c:pt>
                <c:pt idx="75">
                  <c:v>0.810126582278481</c:v>
                </c:pt>
                <c:pt idx="76">
                  <c:v>0.2875</c:v>
                </c:pt>
                <c:pt idx="77">
                  <c:v>4.75</c:v>
                </c:pt>
                <c:pt idx="78">
                  <c:v>0.212371134020619</c:v>
                </c:pt>
                <c:pt idx="79">
                  <c:v>0.216599190283401</c:v>
                </c:pt>
                <c:pt idx="80">
                  <c:v>0.20353982300885</c:v>
                </c:pt>
                <c:pt idx="81">
                  <c:v>5.0</c:v>
                </c:pt>
                <c:pt idx="82">
                  <c:v>0.0853658536585366</c:v>
                </c:pt>
                <c:pt idx="83">
                  <c:v>0.176954732510288</c:v>
                </c:pt>
                <c:pt idx="84">
                  <c:v>0.188</c:v>
                </c:pt>
                <c:pt idx="85">
                  <c:v>4.25</c:v>
                </c:pt>
                <c:pt idx="86">
                  <c:v>0.197604790419162</c:v>
                </c:pt>
                <c:pt idx="87">
                  <c:v>0.402298850574713</c:v>
                </c:pt>
                <c:pt idx="88">
                  <c:v>0.356164383561644</c:v>
                </c:pt>
                <c:pt idx="89">
                  <c:v>2.666666666666666</c:v>
                </c:pt>
                <c:pt idx="90">
                  <c:v>0.204633204633205</c:v>
                </c:pt>
                <c:pt idx="91">
                  <c:v>0.143410852713178</c:v>
                </c:pt>
                <c:pt idx="92">
                  <c:v>0.177966101694915</c:v>
                </c:pt>
                <c:pt idx="93">
                  <c:v>4.25</c:v>
                </c:pt>
                <c:pt idx="94">
                  <c:v>0.179039301310044</c:v>
                </c:pt>
                <c:pt idx="95">
                  <c:v>0.320197044334975</c:v>
                </c:pt>
                <c:pt idx="96">
                  <c:v>0.25</c:v>
                </c:pt>
                <c:pt idx="97">
                  <c:v>6.2</c:v>
                </c:pt>
                <c:pt idx="98">
                  <c:v>0.115702479338843</c:v>
                </c:pt>
                <c:pt idx="99">
                  <c:v>0.131147540983607</c:v>
                </c:pt>
                <c:pt idx="100">
                  <c:v>0.0545454545454545</c:v>
                </c:pt>
                <c:pt idx="101">
                  <c:v>0.0701754385964912</c:v>
                </c:pt>
                <c:pt idx="102">
                  <c:v>0.0552486187845304</c:v>
                </c:pt>
                <c:pt idx="103">
                  <c:v>0.0935672514619883</c:v>
                </c:pt>
                <c:pt idx="104">
                  <c:v>0.1</c:v>
                </c:pt>
                <c:pt idx="105">
                  <c:v>0.0909090909090909</c:v>
                </c:pt>
                <c:pt idx="106">
                  <c:v>0.171428571428571</c:v>
                </c:pt>
                <c:pt idx="107">
                  <c:v>0.119760479041916</c:v>
                </c:pt>
                <c:pt idx="108">
                  <c:v>0.0779220779220779</c:v>
                </c:pt>
                <c:pt idx="109">
                  <c:v>0.101694915254237</c:v>
                </c:pt>
                <c:pt idx="110">
                  <c:v>0.0185185185185185</c:v>
                </c:pt>
                <c:pt idx="111">
                  <c:v>0.0884955752212389</c:v>
                </c:pt>
                <c:pt idx="112">
                  <c:v>0.046875</c:v>
                </c:pt>
                <c:pt idx="113">
                  <c:v>0.0674157303370786</c:v>
                </c:pt>
                <c:pt idx="114">
                  <c:v>0.115942028985507</c:v>
                </c:pt>
                <c:pt idx="115">
                  <c:v>0.0697674418604651</c:v>
                </c:pt>
                <c:pt idx="116">
                  <c:v>0.048780487804878</c:v>
                </c:pt>
                <c:pt idx="117">
                  <c:v>0.043956043956044</c:v>
                </c:pt>
                <c:pt idx="118">
                  <c:v>0.0808080808080808</c:v>
                </c:pt>
                <c:pt idx="119">
                  <c:v>0.0495867768595041</c:v>
                </c:pt>
                <c:pt idx="120">
                  <c:v>0.064516129032258</c:v>
                </c:pt>
                <c:pt idx="121">
                  <c:v>0.13265306122449</c:v>
                </c:pt>
                <c:pt idx="122">
                  <c:v>0.0</c:v>
                </c:pt>
                <c:pt idx="123">
                  <c:v>0.125</c:v>
                </c:pt>
                <c:pt idx="124">
                  <c:v>0.0350877192982456</c:v>
                </c:pt>
                <c:pt idx="125">
                  <c:v>0.147058823529412</c:v>
                </c:pt>
                <c:pt idx="126">
                  <c:v>0.0</c:v>
                </c:pt>
                <c:pt idx="127">
                  <c:v>0.10126582278481</c:v>
                </c:pt>
                <c:pt idx="128">
                  <c:v>0.0444444444444444</c:v>
                </c:pt>
                <c:pt idx="129">
                  <c:v>0.173333333333333</c:v>
                </c:pt>
                <c:pt idx="130">
                  <c:v>0.137931034482759</c:v>
                </c:pt>
                <c:pt idx="131">
                  <c:v>0.130434782608696</c:v>
                </c:pt>
                <c:pt idx="132">
                  <c:v>0.0477815699658703</c:v>
                </c:pt>
                <c:pt idx="133">
                  <c:v>0.0264026402640264</c:v>
                </c:pt>
                <c:pt idx="134">
                  <c:v>0.0347222222222222</c:v>
                </c:pt>
                <c:pt idx="135">
                  <c:v>0.166666666666667</c:v>
                </c:pt>
                <c:pt idx="136">
                  <c:v>0.1</c:v>
                </c:pt>
                <c:pt idx="137">
                  <c:v>0.0</c:v>
                </c:pt>
                <c:pt idx="138">
                  <c:v>0.177777777777778</c:v>
                </c:pt>
                <c:pt idx="139">
                  <c:v>0.0357142857142857</c:v>
                </c:pt>
                <c:pt idx="140">
                  <c:v>0.0363636363636364</c:v>
                </c:pt>
                <c:pt idx="141">
                  <c:v>0.0740740740740741</c:v>
                </c:pt>
                <c:pt idx="142">
                  <c:v>0.0</c:v>
                </c:pt>
                <c:pt idx="143">
                  <c:v>0.0</c:v>
                </c:pt>
                <c:pt idx="144">
                  <c:v>0.0660377358490566</c:v>
                </c:pt>
                <c:pt idx="145">
                  <c:v>0.0506329113924051</c:v>
                </c:pt>
                <c:pt idx="146">
                  <c:v>0.0804597701149425</c:v>
                </c:pt>
                <c:pt idx="147">
                  <c:v>0.0689655172413793</c:v>
                </c:pt>
                <c:pt idx="148">
                  <c:v>0.0</c:v>
                </c:pt>
                <c:pt idx="149">
                  <c:v>0.0769230769230769</c:v>
                </c:pt>
                <c:pt idx="150">
                  <c:v>0.0333333333333333</c:v>
                </c:pt>
                <c:pt idx="151">
                  <c:v>0.0666666666666667</c:v>
                </c:pt>
                <c:pt idx="152">
                  <c:v>0.0408163265306122</c:v>
                </c:pt>
                <c:pt idx="153">
                  <c:v>0.0</c:v>
                </c:pt>
                <c:pt idx="154">
                  <c:v>0.275862068965517</c:v>
                </c:pt>
                <c:pt idx="155">
                  <c:v>0.0</c:v>
                </c:pt>
                <c:pt idx="156">
                  <c:v>0.0</c:v>
                </c:pt>
                <c:pt idx="157">
                  <c:v>0.0714285714285714</c:v>
                </c:pt>
                <c:pt idx="158">
                  <c:v>0.0740740740740741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0.238095238095238</c:v>
                </c:pt>
                <c:pt idx="164">
                  <c:v>0.185185185185185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0.0769230769230769</c:v>
                </c:pt>
                <c:pt idx="170">
                  <c:v>0.0666666666666667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0.0420168067226891</c:v>
                </c:pt>
                <c:pt idx="175">
                  <c:v>0.0252100840336134</c:v>
                </c:pt>
                <c:pt idx="176">
                  <c:v>0.0562248995983936</c:v>
                </c:pt>
                <c:pt idx="177">
                  <c:v>2.0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0.285714285714286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0.666666666666667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2.0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0.666666666666667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credit!$G$1</c:f>
              <c:strCache>
                <c:ptCount val="1"/>
                <c:pt idx="0">
                  <c:v>Average of Jun_Repay_Status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credit!$G$2:$G$249</c:f>
              <c:numCache>
                <c:formatCode>General</c:formatCode>
                <c:ptCount val="248"/>
                <c:pt idx="0">
                  <c:v>5.0</c:v>
                </c:pt>
                <c:pt idx="1">
                  <c:v>0.706214689265537</c:v>
                </c:pt>
                <c:pt idx="2">
                  <c:v>0.633540372670807</c:v>
                </c:pt>
                <c:pt idx="3">
                  <c:v>0.686390532544379</c:v>
                </c:pt>
                <c:pt idx="4">
                  <c:v>3.6</c:v>
                </c:pt>
                <c:pt idx="5">
                  <c:v>1.0</c:v>
                </c:pt>
                <c:pt idx="6">
                  <c:v>0.46969696969697</c:v>
                </c:pt>
                <c:pt idx="7">
                  <c:v>0.412225705329154</c:v>
                </c:pt>
                <c:pt idx="8">
                  <c:v>0.492086330935252</c:v>
                </c:pt>
                <c:pt idx="9">
                  <c:v>1.666666666666667</c:v>
                </c:pt>
                <c:pt idx="10">
                  <c:v>0.565836298932384</c:v>
                </c:pt>
                <c:pt idx="11">
                  <c:v>0.582542694497154</c:v>
                </c:pt>
                <c:pt idx="12">
                  <c:v>0.641681901279707</c:v>
                </c:pt>
                <c:pt idx="13">
                  <c:v>10.33333333333333</c:v>
                </c:pt>
                <c:pt idx="14">
                  <c:v>0.780487804878049</c:v>
                </c:pt>
                <c:pt idx="15">
                  <c:v>1.014492753623188</c:v>
                </c:pt>
                <c:pt idx="16">
                  <c:v>0.797752808988764</c:v>
                </c:pt>
                <c:pt idx="17">
                  <c:v>4.0</c:v>
                </c:pt>
                <c:pt idx="18">
                  <c:v>0.268760907504363</c:v>
                </c:pt>
                <c:pt idx="19">
                  <c:v>0.281437125748503</c:v>
                </c:pt>
                <c:pt idx="20">
                  <c:v>0.303454715219421</c:v>
                </c:pt>
                <c:pt idx="21">
                  <c:v>7.333333333333332</c:v>
                </c:pt>
                <c:pt idx="22">
                  <c:v>0.366300366300366</c:v>
                </c:pt>
                <c:pt idx="23">
                  <c:v>0.531772575250836</c:v>
                </c:pt>
                <c:pt idx="24">
                  <c:v>0.425454545454545</c:v>
                </c:pt>
                <c:pt idx="25">
                  <c:v>2.666666666666666</c:v>
                </c:pt>
                <c:pt idx="26">
                  <c:v>0.505882352941176</c:v>
                </c:pt>
                <c:pt idx="27">
                  <c:v>0.487704918032787</c:v>
                </c:pt>
                <c:pt idx="28">
                  <c:v>0.473895582329317</c:v>
                </c:pt>
                <c:pt idx="29">
                  <c:v>6.0</c:v>
                </c:pt>
                <c:pt idx="30">
                  <c:v>0.305084745762712</c:v>
                </c:pt>
                <c:pt idx="31">
                  <c:v>0.205179282868526</c:v>
                </c:pt>
                <c:pt idx="32">
                  <c:v>0.268382352941176</c:v>
                </c:pt>
                <c:pt idx="33">
                  <c:v>5.6</c:v>
                </c:pt>
                <c:pt idx="34">
                  <c:v>0.334928229665072</c:v>
                </c:pt>
                <c:pt idx="35">
                  <c:v>0.299065420560748</c:v>
                </c:pt>
                <c:pt idx="36">
                  <c:v>0.375527426160338</c:v>
                </c:pt>
                <c:pt idx="37">
                  <c:v>6.5</c:v>
                </c:pt>
                <c:pt idx="38">
                  <c:v>0.429347826086957</c:v>
                </c:pt>
                <c:pt idx="39">
                  <c:v>0.449856733524355</c:v>
                </c:pt>
                <c:pt idx="40">
                  <c:v>0.295652173913043</c:v>
                </c:pt>
                <c:pt idx="41">
                  <c:v>6.2</c:v>
                </c:pt>
                <c:pt idx="42">
                  <c:v>0.457286432160804</c:v>
                </c:pt>
                <c:pt idx="43">
                  <c:v>0.32967032967033</c:v>
                </c:pt>
                <c:pt idx="44">
                  <c:v>0.368663594470046</c:v>
                </c:pt>
                <c:pt idx="45">
                  <c:v>1.0</c:v>
                </c:pt>
                <c:pt idx="46">
                  <c:v>0.302040816326531</c:v>
                </c:pt>
                <c:pt idx="47">
                  <c:v>0.383966244725738</c:v>
                </c:pt>
                <c:pt idx="48">
                  <c:v>0.317647058823529</c:v>
                </c:pt>
                <c:pt idx="49">
                  <c:v>2.5</c:v>
                </c:pt>
                <c:pt idx="50">
                  <c:v>0.253012048192771</c:v>
                </c:pt>
                <c:pt idx="51">
                  <c:v>0.199186991869919</c:v>
                </c:pt>
                <c:pt idx="52">
                  <c:v>0.212244897959184</c:v>
                </c:pt>
                <c:pt idx="53">
                  <c:v>4.0</c:v>
                </c:pt>
                <c:pt idx="54">
                  <c:v>0.368421052631579</c:v>
                </c:pt>
                <c:pt idx="55">
                  <c:v>0.318681318681319</c:v>
                </c:pt>
                <c:pt idx="56">
                  <c:v>0.442231075697211</c:v>
                </c:pt>
                <c:pt idx="57">
                  <c:v>9.0</c:v>
                </c:pt>
                <c:pt idx="58">
                  <c:v>0.145077720207254</c:v>
                </c:pt>
                <c:pt idx="59">
                  <c:v>0.303341902313625</c:v>
                </c:pt>
                <c:pt idx="60">
                  <c:v>0.259259259259259</c:v>
                </c:pt>
                <c:pt idx="61">
                  <c:v>4.0</c:v>
                </c:pt>
                <c:pt idx="62">
                  <c:v>0.286821705426357</c:v>
                </c:pt>
                <c:pt idx="63">
                  <c:v>0.207207207207207</c:v>
                </c:pt>
                <c:pt idx="64">
                  <c:v>0.226666666666667</c:v>
                </c:pt>
                <c:pt idx="65">
                  <c:v>8.5</c:v>
                </c:pt>
                <c:pt idx="66">
                  <c:v>0.379310344827586</c:v>
                </c:pt>
                <c:pt idx="67">
                  <c:v>0.291666666666667</c:v>
                </c:pt>
                <c:pt idx="68">
                  <c:v>0.144444444444444</c:v>
                </c:pt>
                <c:pt idx="69">
                  <c:v>3.166666666666666</c:v>
                </c:pt>
                <c:pt idx="70">
                  <c:v>0.185294117647059</c:v>
                </c:pt>
                <c:pt idx="71">
                  <c:v>0.20679012345679</c:v>
                </c:pt>
                <c:pt idx="72">
                  <c:v>0.245714285714286</c:v>
                </c:pt>
                <c:pt idx="73">
                  <c:v>5.0</c:v>
                </c:pt>
                <c:pt idx="74">
                  <c:v>0.735632183908046</c:v>
                </c:pt>
                <c:pt idx="75">
                  <c:v>0.544303797468354</c:v>
                </c:pt>
                <c:pt idx="76">
                  <c:v>0.4</c:v>
                </c:pt>
                <c:pt idx="77">
                  <c:v>5.0</c:v>
                </c:pt>
                <c:pt idx="78">
                  <c:v>0.210309278350515</c:v>
                </c:pt>
                <c:pt idx="79">
                  <c:v>0.220647773279352</c:v>
                </c:pt>
                <c:pt idx="80">
                  <c:v>0.212389380530973</c:v>
                </c:pt>
                <c:pt idx="81">
                  <c:v>8.0</c:v>
                </c:pt>
                <c:pt idx="82">
                  <c:v>0.150406504065041</c:v>
                </c:pt>
                <c:pt idx="83">
                  <c:v>0.0740740740740741</c:v>
                </c:pt>
                <c:pt idx="84">
                  <c:v>0.172</c:v>
                </c:pt>
                <c:pt idx="85">
                  <c:v>5.0</c:v>
                </c:pt>
                <c:pt idx="86">
                  <c:v>0.293413173652695</c:v>
                </c:pt>
                <c:pt idx="87">
                  <c:v>0.425287356321839</c:v>
                </c:pt>
                <c:pt idx="88">
                  <c:v>0.328767123287671</c:v>
                </c:pt>
                <c:pt idx="89">
                  <c:v>3.0</c:v>
                </c:pt>
                <c:pt idx="90">
                  <c:v>0.104247104247104</c:v>
                </c:pt>
                <c:pt idx="91">
                  <c:v>0.232558139534884</c:v>
                </c:pt>
                <c:pt idx="92">
                  <c:v>0.233050847457627</c:v>
                </c:pt>
                <c:pt idx="93">
                  <c:v>5.25</c:v>
                </c:pt>
                <c:pt idx="94">
                  <c:v>0.196506550218341</c:v>
                </c:pt>
                <c:pt idx="95">
                  <c:v>0.251231527093596</c:v>
                </c:pt>
                <c:pt idx="96">
                  <c:v>0.24</c:v>
                </c:pt>
                <c:pt idx="97">
                  <c:v>6.8</c:v>
                </c:pt>
                <c:pt idx="98">
                  <c:v>0.165289256198347</c:v>
                </c:pt>
                <c:pt idx="99">
                  <c:v>0.131147540983607</c:v>
                </c:pt>
                <c:pt idx="100">
                  <c:v>0.172727272727273</c:v>
                </c:pt>
                <c:pt idx="101">
                  <c:v>0.128654970760234</c:v>
                </c:pt>
                <c:pt idx="102">
                  <c:v>0.0883977900552486</c:v>
                </c:pt>
                <c:pt idx="103">
                  <c:v>0.105263157894737</c:v>
                </c:pt>
                <c:pt idx="104">
                  <c:v>0.025</c:v>
                </c:pt>
                <c:pt idx="105">
                  <c:v>0.102272727272727</c:v>
                </c:pt>
                <c:pt idx="106">
                  <c:v>0.171428571428571</c:v>
                </c:pt>
                <c:pt idx="107">
                  <c:v>0.107784431137725</c:v>
                </c:pt>
                <c:pt idx="108">
                  <c:v>0.0324675324675325</c:v>
                </c:pt>
                <c:pt idx="109">
                  <c:v>0.096045197740113</c:v>
                </c:pt>
                <c:pt idx="110">
                  <c:v>0.0925925925925926</c:v>
                </c:pt>
                <c:pt idx="111">
                  <c:v>0.0530973451327434</c:v>
                </c:pt>
                <c:pt idx="112">
                  <c:v>0.078125</c:v>
                </c:pt>
                <c:pt idx="113">
                  <c:v>0.0730337078651685</c:v>
                </c:pt>
                <c:pt idx="114">
                  <c:v>0.144927536231884</c:v>
                </c:pt>
                <c:pt idx="115">
                  <c:v>0.0755813953488372</c:v>
                </c:pt>
                <c:pt idx="116">
                  <c:v>0.024390243902439</c:v>
                </c:pt>
                <c:pt idx="117">
                  <c:v>0.131868131868132</c:v>
                </c:pt>
                <c:pt idx="118">
                  <c:v>0.0404040404040404</c:v>
                </c:pt>
                <c:pt idx="119">
                  <c:v>0.0661157024793388</c:v>
                </c:pt>
                <c:pt idx="120">
                  <c:v>0.043010752688172</c:v>
                </c:pt>
                <c:pt idx="121">
                  <c:v>0.122448979591837</c:v>
                </c:pt>
                <c:pt idx="122">
                  <c:v>0.0</c:v>
                </c:pt>
                <c:pt idx="123">
                  <c:v>0.0833333333333333</c:v>
                </c:pt>
                <c:pt idx="124">
                  <c:v>0.0350877192982456</c:v>
                </c:pt>
                <c:pt idx="125">
                  <c:v>0.132352941176471</c:v>
                </c:pt>
                <c:pt idx="126">
                  <c:v>0.0</c:v>
                </c:pt>
                <c:pt idx="127">
                  <c:v>0.0506329113924051</c:v>
                </c:pt>
                <c:pt idx="128">
                  <c:v>0.0666666666666667</c:v>
                </c:pt>
                <c:pt idx="129">
                  <c:v>0.146666666666667</c:v>
                </c:pt>
                <c:pt idx="130">
                  <c:v>0.0919540229885057</c:v>
                </c:pt>
                <c:pt idx="131">
                  <c:v>0.101449275362319</c:v>
                </c:pt>
                <c:pt idx="132">
                  <c:v>0.0784982935153584</c:v>
                </c:pt>
                <c:pt idx="133">
                  <c:v>0.0132013201320132</c:v>
                </c:pt>
                <c:pt idx="134">
                  <c:v>0.0138888888888889</c:v>
                </c:pt>
                <c:pt idx="135">
                  <c:v>0.25</c:v>
                </c:pt>
                <c:pt idx="136">
                  <c:v>0.0</c:v>
                </c:pt>
                <c:pt idx="137">
                  <c:v>0.0740740740740741</c:v>
                </c:pt>
                <c:pt idx="138">
                  <c:v>0.177777777777778</c:v>
                </c:pt>
                <c:pt idx="139">
                  <c:v>0.107142857142857</c:v>
                </c:pt>
                <c:pt idx="140">
                  <c:v>0.0363636363636364</c:v>
                </c:pt>
                <c:pt idx="141">
                  <c:v>0.148148148148148</c:v>
                </c:pt>
                <c:pt idx="142">
                  <c:v>0.0</c:v>
                </c:pt>
                <c:pt idx="143">
                  <c:v>0.0</c:v>
                </c:pt>
                <c:pt idx="144">
                  <c:v>0.113207547169811</c:v>
                </c:pt>
                <c:pt idx="145">
                  <c:v>0.0759493670886076</c:v>
                </c:pt>
                <c:pt idx="146">
                  <c:v>0.0919540229885057</c:v>
                </c:pt>
                <c:pt idx="147">
                  <c:v>0.0</c:v>
                </c:pt>
                <c:pt idx="148">
                  <c:v>0.0</c:v>
                </c:pt>
                <c:pt idx="149">
                  <c:v>0.0769230769230769</c:v>
                </c:pt>
                <c:pt idx="150">
                  <c:v>0.0333333333333333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0.206896551724138</c:v>
                </c:pt>
                <c:pt idx="155">
                  <c:v>0.0</c:v>
                </c:pt>
                <c:pt idx="156">
                  <c:v>0.0</c:v>
                </c:pt>
                <c:pt idx="157">
                  <c:v>0.178571428571429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0.0625</c:v>
                </c:pt>
                <c:pt idx="163">
                  <c:v>0.238095238095238</c:v>
                </c:pt>
                <c:pt idx="164">
                  <c:v>0.185185185185185</c:v>
                </c:pt>
                <c:pt idx="165">
                  <c:v>0.0588235294117647</c:v>
                </c:pt>
                <c:pt idx="166">
                  <c:v>0.0</c:v>
                </c:pt>
                <c:pt idx="167">
                  <c:v>0.0</c:v>
                </c:pt>
                <c:pt idx="168">
                  <c:v>0.0869565217391304</c:v>
                </c:pt>
                <c:pt idx="169">
                  <c:v>0.0</c:v>
                </c:pt>
                <c:pt idx="170">
                  <c:v>0.0666666666666667</c:v>
                </c:pt>
                <c:pt idx="171">
                  <c:v>0.0</c:v>
                </c:pt>
                <c:pt idx="172">
                  <c:v>0.0</c:v>
                </c:pt>
                <c:pt idx="173">
                  <c:v>0.0833333333333333</c:v>
                </c:pt>
                <c:pt idx="174">
                  <c:v>0.0336134453781513</c:v>
                </c:pt>
                <c:pt idx="175">
                  <c:v>0.0336134453781513</c:v>
                </c:pt>
                <c:pt idx="176">
                  <c:v>0.0602409638554217</c:v>
                </c:pt>
                <c:pt idx="177">
                  <c:v>1.5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0.285714285714286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0.333333333333333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1.0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credit!$H$1</c:f>
              <c:strCache>
                <c:ptCount val="1"/>
                <c:pt idx="0">
                  <c:v>Average of July_Payment_Status</c:v>
                </c:pt>
              </c:strCache>
            </c:strRef>
          </c:tx>
          <c:spPr>
            <a:ln w="25400" cap="flat" cmpd="dbl" algn="ctr">
              <a:noFill/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elete val="1"/>
          </c:dLbls>
          <c:xVal>
            <c:numRef>
              <c:f>credit!$A$2:$A$249</c:f>
              <c:numCache>
                <c:formatCode>General</c:formatCode>
                <c:ptCount val="248"/>
                <c:pt idx="0">
                  <c:v>200.0</c:v>
                </c:pt>
                <c:pt idx="1">
                  <c:v>300.0</c:v>
                </c:pt>
                <c:pt idx="2">
                  <c:v>400.0</c:v>
                </c:pt>
                <c:pt idx="3">
                  <c:v>500.0</c:v>
                </c:pt>
                <c:pt idx="4">
                  <c:v>600.0</c:v>
                </c:pt>
                <c:pt idx="5">
                  <c:v>640.0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10300.0</c:v>
                </c:pt>
                <c:pt idx="102">
                  <c:v>10400.0</c:v>
                </c:pt>
                <c:pt idx="103">
                  <c:v>10500.0</c:v>
                </c:pt>
                <c:pt idx="104">
                  <c:v>10700.0</c:v>
                </c:pt>
                <c:pt idx="105">
                  <c:v>10800.0</c:v>
                </c:pt>
                <c:pt idx="106">
                  <c:v>10900.0</c:v>
                </c:pt>
                <c:pt idx="107">
                  <c:v>11100.0</c:v>
                </c:pt>
                <c:pt idx="108">
                  <c:v>11200.0</c:v>
                </c:pt>
                <c:pt idx="109">
                  <c:v>11300.0</c:v>
                </c:pt>
                <c:pt idx="110">
                  <c:v>11500.0</c:v>
                </c:pt>
                <c:pt idx="111">
                  <c:v>11600.0</c:v>
                </c:pt>
                <c:pt idx="112">
                  <c:v>11700.0</c:v>
                </c:pt>
                <c:pt idx="113">
                  <c:v>11900.0</c:v>
                </c:pt>
                <c:pt idx="114">
                  <c:v>12000.0</c:v>
                </c:pt>
                <c:pt idx="115">
                  <c:v>12100.0</c:v>
                </c:pt>
                <c:pt idx="116">
                  <c:v>12300.0</c:v>
                </c:pt>
                <c:pt idx="117">
                  <c:v>12400.0</c:v>
                </c:pt>
                <c:pt idx="118">
                  <c:v>12500.0</c:v>
                </c:pt>
                <c:pt idx="119">
                  <c:v>12700.0</c:v>
                </c:pt>
                <c:pt idx="120">
                  <c:v>12800.0</c:v>
                </c:pt>
                <c:pt idx="121">
                  <c:v>12900.0</c:v>
                </c:pt>
                <c:pt idx="122">
                  <c:v>13007.2</c:v>
                </c:pt>
                <c:pt idx="123">
                  <c:v>13100.0</c:v>
                </c:pt>
                <c:pt idx="124">
                  <c:v>13200.0</c:v>
                </c:pt>
                <c:pt idx="125">
                  <c:v>13300.0</c:v>
                </c:pt>
                <c:pt idx="126">
                  <c:v>13500.0</c:v>
                </c:pt>
                <c:pt idx="127">
                  <c:v>13600.0</c:v>
                </c:pt>
                <c:pt idx="128">
                  <c:v>13700.0</c:v>
                </c:pt>
                <c:pt idx="129">
                  <c:v>13900.0</c:v>
                </c:pt>
                <c:pt idx="130">
                  <c:v>14000.0</c:v>
                </c:pt>
                <c:pt idx="131">
                  <c:v>14100.0</c:v>
                </c:pt>
                <c:pt idx="132">
                  <c:v>14300.0</c:v>
                </c:pt>
                <c:pt idx="133">
                  <c:v>14400.0</c:v>
                </c:pt>
                <c:pt idx="134">
                  <c:v>14500.0</c:v>
                </c:pt>
                <c:pt idx="135">
                  <c:v>14700.0</c:v>
                </c:pt>
                <c:pt idx="136">
                  <c:v>14800.0</c:v>
                </c:pt>
                <c:pt idx="137">
                  <c:v>14900.0</c:v>
                </c:pt>
                <c:pt idx="138">
                  <c:v>15100.0</c:v>
                </c:pt>
                <c:pt idx="139">
                  <c:v>15200.0</c:v>
                </c:pt>
                <c:pt idx="140">
                  <c:v>15300.0</c:v>
                </c:pt>
                <c:pt idx="141">
                  <c:v>15500.0</c:v>
                </c:pt>
                <c:pt idx="142">
                  <c:v>15600.0</c:v>
                </c:pt>
                <c:pt idx="143">
                  <c:v>15700.0</c:v>
                </c:pt>
                <c:pt idx="144">
                  <c:v>15900.0</c:v>
                </c:pt>
                <c:pt idx="145">
                  <c:v>16000.0</c:v>
                </c:pt>
                <c:pt idx="146">
                  <c:v>16100.0</c:v>
                </c:pt>
                <c:pt idx="147">
                  <c:v>16300.0</c:v>
                </c:pt>
                <c:pt idx="148">
                  <c:v>16400.0</c:v>
                </c:pt>
                <c:pt idx="149">
                  <c:v>16500.0</c:v>
                </c:pt>
                <c:pt idx="150">
                  <c:v>16700.0</c:v>
                </c:pt>
                <c:pt idx="151">
                  <c:v>16800.0</c:v>
                </c:pt>
                <c:pt idx="152">
                  <c:v>16900.0</c:v>
                </c:pt>
                <c:pt idx="153">
                  <c:v>17100.0</c:v>
                </c:pt>
                <c:pt idx="154">
                  <c:v>17200.0</c:v>
                </c:pt>
                <c:pt idx="155">
                  <c:v>17300.0</c:v>
                </c:pt>
                <c:pt idx="156">
                  <c:v>17500.0</c:v>
                </c:pt>
                <c:pt idx="157">
                  <c:v>17600.0</c:v>
                </c:pt>
                <c:pt idx="158">
                  <c:v>17700.0</c:v>
                </c:pt>
                <c:pt idx="159">
                  <c:v>17900.0</c:v>
                </c:pt>
                <c:pt idx="160">
                  <c:v>18000.0</c:v>
                </c:pt>
                <c:pt idx="161">
                  <c:v>18100.0</c:v>
                </c:pt>
                <c:pt idx="162">
                  <c:v>18300.0</c:v>
                </c:pt>
                <c:pt idx="163">
                  <c:v>18400.0</c:v>
                </c:pt>
                <c:pt idx="164">
                  <c:v>18500.0</c:v>
                </c:pt>
                <c:pt idx="165">
                  <c:v>18700.0</c:v>
                </c:pt>
                <c:pt idx="166">
                  <c:v>18800.0</c:v>
                </c:pt>
                <c:pt idx="167">
                  <c:v>18900.0</c:v>
                </c:pt>
                <c:pt idx="168">
                  <c:v>19100.0</c:v>
                </c:pt>
                <c:pt idx="169">
                  <c:v>19200.0</c:v>
                </c:pt>
                <c:pt idx="170">
                  <c:v>19300.0</c:v>
                </c:pt>
                <c:pt idx="171">
                  <c:v>19500.0</c:v>
                </c:pt>
                <c:pt idx="172">
                  <c:v>19600.0</c:v>
                </c:pt>
                <c:pt idx="173">
                  <c:v>19700.0</c:v>
                </c:pt>
                <c:pt idx="174">
                  <c:v>19900.0</c:v>
                </c:pt>
                <c:pt idx="175">
                  <c:v>20000.0</c:v>
                </c:pt>
                <c:pt idx="176">
                  <c:v>20100.0</c:v>
                </c:pt>
                <c:pt idx="177">
                  <c:v>20300.0</c:v>
                </c:pt>
                <c:pt idx="178">
                  <c:v>20400.0</c:v>
                </c:pt>
                <c:pt idx="179">
                  <c:v>20500.0</c:v>
                </c:pt>
                <c:pt idx="180">
                  <c:v>20700.0</c:v>
                </c:pt>
                <c:pt idx="181">
                  <c:v>20800.0</c:v>
                </c:pt>
                <c:pt idx="182">
                  <c:v>20900.0</c:v>
                </c:pt>
                <c:pt idx="183">
                  <c:v>21100.0</c:v>
                </c:pt>
                <c:pt idx="184">
                  <c:v>21200.0</c:v>
                </c:pt>
                <c:pt idx="185">
                  <c:v>21300.0</c:v>
                </c:pt>
                <c:pt idx="186">
                  <c:v>21500.0</c:v>
                </c:pt>
                <c:pt idx="187">
                  <c:v>21600.0</c:v>
                </c:pt>
                <c:pt idx="188">
                  <c:v>21700.0</c:v>
                </c:pt>
                <c:pt idx="189">
                  <c:v>21900.0</c:v>
                </c:pt>
                <c:pt idx="190">
                  <c:v>22000.0</c:v>
                </c:pt>
                <c:pt idx="191">
                  <c:v>22100.0</c:v>
                </c:pt>
                <c:pt idx="192">
                  <c:v>22300.0</c:v>
                </c:pt>
                <c:pt idx="193">
                  <c:v>22400.0</c:v>
                </c:pt>
                <c:pt idx="194">
                  <c:v>22500.0</c:v>
                </c:pt>
                <c:pt idx="195">
                  <c:v>22700.0</c:v>
                </c:pt>
                <c:pt idx="196">
                  <c:v>22800.0</c:v>
                </c:pt>
                <c:pt idx="197">
                  <c:v>22900.0</c:v>
                </c:pt>
                <c:pt idx="198">
                  <c:v>23100.0</c:v>
                </c:pt>
                <c:pt idx="199">
                  <c:v>23300.0</c:v>
                </c:pt>
                <c:pt idx="200">
                  <c:v>23500.0</c:v>
                </c:pt>
                <c:pt idx="201">
                  <c:v>23600.0</c:v>
                </c:pt>
                <c:pt idx="202">
                  <c:v>23700.0</c:v>
                </c:pt>
                <c:pt idx="203">
                  <c:v>23900.0</c:v>
                </c:pt>
                <c:pt idx="204">
                  <c:v>24000.0</c:v>
                </c:pt>
                <c:pt idx="205">
                  <c:v>24100.0</c:v>
                </c:pt>
                <c:pt idx="206">
                  <c:v>24300.0</c:v>
                </c:pt>
                <c:pt idx="207">
                  <c:v>24400.0</c:v>
                </c:pt>
                <c:pt idx="208">
                  <c:v>24500.0</c:v>
                </c:pt>
                <c:pt idx="209">
                  <c:v>24700.0</c:v>
                </c:pt>
                <c:pt idx="210">
                  <c:v>24800.0</c:v>
                </c:pt>
                <c:pt idx="211">
                  <c:v>24900.0</c:v>
                </c:pt>
                <c:pt idx="212">
                  <c:v>25200.0</c:v>
                </c:pt>
                <c:pt idx="213">
                  <c:v>25300.0</c:v>
                </c:pt>
                <c:pt idx="214">
                  <c:v>25500.0</c:v>
                </c:pt>
                <c:pt idx="215">
                  <c:v>25600.0</c:v>
                </c:pt>
                <c:pt idx="216">
                  <c:v>25700.0</c:v>
                </c:pt>
                <c:pt idx="217">
                  <c:v>25900.0</c:v>
                </c:pt>
                <c:pt idx="218">
                  <c:v>26000.0</c:v>
                </c:pt>
                <c:pt idx="219">
                  <c:v>26100.0</c:v>
                </c:pt>
                <c:pt idx="220">
                  <c:v>26400.0</c:v>
                </c:pt>
                <c:pt idx="221">
                  <c:v>26500.0</c:v>
                </c:pt>
                <c:pt idx="222">
                  <c:v>26700.0</c:v>
                </c:pt>
                <c:pt idx="223">
                  <c:v>26800.0</c:v>
                </c:pt>
                <c:pt idx="224">
                  <c:v>26900.0</c:v>
                </c:pt>
                <c:pt idx="225">
                  <c:v>27100.0</c:v>
                </c:pt>
                <c:pt idx="226">
                  <c:v>27200.0</c:v>
                </c:pt>
                <c:pt idx="227">
                  <c:v>27600.0</c:v>
                </c:pt>
                <c:pt idx="228">
                  <c:v>27900.0</c:v>
                </c:pt>
                <c:pt idx="229">
                  <c:v>28000.0</c:v>
                </c:pt>
                <c:pt idx="230">
                  <c:v>28100.0</c:v>
                </c:pt>
                <c:pt idx="231">
                  <c:v>28300.0</c:v>
                </c:pt>
                <c:pt idx="232">
                  <c:v>28400.0</c:v>
                </c:pt>
                <c:pt idx="233">
                  <c:v>28500.0</c:v>
                </c:pt>
                <c:pt idx="234">
                  <c:v>28700.0</c:v>
                </c:pt>
                <c:pt idx="235">
                  <c:v>28800.0</c:v>
                </c:pt>
                <c:pt idx="236">
                  <c:v>28900.0</c:v>
                </c:pt>
                <c:pt idx="237">
                  <c:v>29200.0</c:v>
                </c:pt>
                <c:pt idx="238">
                  <c:v>29300.0</c:v>
                </c:pt>
                <c:pt idx="239">
                  <c:v>29600.0</c:v>
                </c:pt>
                <c:pt idx="240">
                  <c:v>29700.0</c:v>
                </c:pt>
                <c:pt idx="241">
                  <c:v>29900.0</c:v>
                </c:pt>
                <c:pt idx="242">
                  <c:v>30100.0</c:v>
                </c:pt>
                <c:pt idx="243">
                  <c:v>30500.0</c:v>
                </c:pt>
                <c:pt idx="244">
                  <c:v>31200.0</c:v>
                </c:pt>
                <c:pt idx="245">
                  <c:v>31900.0</c:v>
                </c:pt>
                <c:pt idx="246">
                  <c:v>32000.0</c:v>
                </c:pt>
                <c:pt idx="247">
                  <c:v>40100.0</c:v>
                </c:pt>
              </c:numCache>
            </c:numRef>
          </c:xVal>
          <c:yVal>
            <c:numRef>
              <c:f>credit!$H$2:$H$249</c:f>
              <c:numCache>
                <c:formatCode>General</c:formatCode>
                <c:ptCount val="248"/>
                <c:pt idx="0">
                  <c:v>0.666666666666667</c:v>
                </c:pt>
                <c:pt idx="1">
                  <c:v>0.401129943502825</c:v>
                </c:pt>
                <c:pt idx="2">
                  <c:v>0.385093167701863</c:v>
                </c:pt>
                <c:pt idx="3">
                  <c:v>0.408284023668639</c:v>
                </c:pt>
                <c:pt idx="4">
                  <c:v>0.8</c:v>
                </c:pt>
                <c:pt idx="5">
                  <c:v>0.0</c:v>
                </c:pt>
                <c:pt idx="6">
                  <c:v>0.340909090909091</c:v>
                </c:pt>
                <c:pt idx="7">
                  <c:v>0.373040752351097</c:v>
                </c:pt>
                <c:pt idx="8">
                  <c:v>0.352517985611511</c:v>
                </c:pt>
                <c:pt idx="9">
                  <c:v>0.0</c:v>
                </c:pt>
                <c:pt idx="10">
                  <c:v>0.338078291814947</c:v>
                </c:pt>
                <c:pt idx="11">
                  <c:v>0.390891840607211</c:v>
                </c:pt>
                <c:pt idx="12">
                  <c:v>0.340036563071298</c:v>
                </c:pt>
                <c:pt idx="13">
                  <c:v>0.666666666666667</c:v>
                </c:pt>
                <c:pt idx="14">
                  <c:v>0.385542168674699</c:v>
                </c:pt>
                <c:pt idx="15">
                  <c:v>0.347826086956522</c:v>
                </c:pt>
                <c:pt idx="16">
                  <c:v>0.438202247191011</c:v>
                </c:pt>
                <c:pt idx="17">
                  <c:v>0.666666666666667</c:v>
                </c:pt>
                <c:pt idx="18">
                  <c:v>0.240837696335079</c:v>
                </c:pt>
                <c:pt idx="19">
                  <c:v>0.263473053892216</c:v>
                </c:pt>
                <c:pt idx="20">
                  <c:v>0.288515406162465</c:v>
                </c:pt>
                <c:pt idx="21">
                  <c:v>0.333333333333333</c:v>
                </c:pt>
                <c:pt idx="22">
                  <c:v>0.26007326007326</c:v>
                </c:pt>
                <c:pt idx="23">
                  <c:v>0.31438127090301</c:v>
                </c:pt>
                <c:pt idx="24">
                  <c:v>0.28</c:v>
                </c:pt>
                <c:pt idx="25">
                  <c:v>0.666666666666667</c:v>
                </c:pt>
                <c:pt idx="26">
                  <c:v>0.282352941176471</c:v>
                </c:pt>
                <c:pt idx="27">
                  <c:v>0.319672131147541</c:v>
                </c:pt>
                <c:pt idx="28">
                  <c:v>0.285140562248996</c:v>
                </c:pt>
                <c:pt idx="29">
                  <c:v>0.5</c:v>
                </c:pt>
                <c:pt idx="30">
                  <c:v>0.231638418079096</c:v>
                </c:pt>
                <c:pt idx="31">
                  <c:v>0.195219123505976</c:v>
                </c:pt>
                <c:pt idx="32">
                  <c:v>0.270220588235294</c:v>
                </c:pt>
                <c:pt idx="33">
                  <c:v>0.0</c:v>
                </c:pt>
                <c:pt idx="34">
                  <c:v>0.248803827751196</c:v>
                </c:pt>
                <c:pt idx="35">
                  <c:v>0.285046728971963</c:v>
                </c:pt>
                <c:pt idx="36">
                  <c:v>0.236286919831224</c:v>
                </c:pt>
                <c:pt idx="37">
                  <c:v>0.5</c:v>
                </c:pt>
                <c:pt idx="38">
                  <c:v>0.260869565217391</c:v>
                </c:pt>
                <c:pt idx="39">
                  <c:v>0.243553008595989</c:v>
                </c:pt>
                <c:pt idx="40">
                  <c:v>0.28695652173913</c:v>
                </c:pt>
                <c:pt idx="41">
                  <c:v>0.4</c:v>
                </c:pt>
                <c:pt idx="42">
                  <c:v>0.241206030150754</c:v>
                </c:pt>
                <c:pt idx="43">
                  <c:v>0.214285714285714</c:v>
                </c:pt>
                <c:pt idx="44">
                  <c:v>0.221198156682028</c:v>
                </c:pt>
                <c:pt idx="45">
                  <c:v>0.0</c:v>
                </c:pt>
                <c:pt idx="46">
                  <c:v>0.2</c:v>
                </c:pt>
                <c:pt idx="47">
                  <c:v>0.29957805907173</c:v>
                </c:pt>
                <c:pt idx="48">
                  <c:v>0.250980392156863</c:v>
                </c:pt>
                <c:pt idx="49">
                  <c:v>0.5</c:v>
                </c:pt>
                <c:pt idx="50">
                  <c:v>0.244979919678715</c:v>
                </c:pt>
                <c:pt idx="51">
                  <c:v>0.210526315789474</c:v>
                </c:pt>
                <c:pt idx="52">
                  <c:v>0.208163265306122</c:v>
                </c:pt>
                <c:pt idx="53">
                  <c:v>0.5</c:v>
                </c:pt>
                <c:pt idx="54">
                  <c:v>0.246963562753036</c:v>
                </c:pt>
                <c:pt idx="55">
                  <c:v>0.205128205128205</c:v>
                </c:pt>
                <c:pt idx="56">
                  <c:v>0.247011952191235</c:v>
                </c:pt>
                <c:pt idx="57">
                  <c:v>1.0</c:v>
                </c:pt>
                <c:pt idx="58">
                  <c:v>0.155440414507772</c:v>
                </c:pt>
                <c:pt idx="59">
                  <c:v>0.16452442159383</c:v>
                </c:pt>
                <c:pt idx="60">
                  <c:v>0.190883190883191</c:v>
                </c:pt>
                <c:pt idx="61">
                  <c:v>0.333333333333333</c:v>
                </c:pt>
                <c:pt idx="62">
                  <c:v>0.186046511627907</c:v>
                </c:pt>
                <c:pt idx="63">
                  <c:v>0.171171171171171</c:v>
                </c:pt>
                <c:pt idx="64">
                  <c:v>0.235555555555556</c:v>
                </c:pt>
                <c:pt idx="65">
                  <c:v>0.0</c:v>
                </c:pt>
                <c:pt idx="66">
                  <c:v>0.172413793103448</c:v>
                </c:pt>
                <c:pt idx="67">
                  <c:v>0.135416666666667</c:v>
                </c:pt>
                <c:pt idx="68">
                  <c:v>0.144444444444444</c:v>
                </c:pt>
                <c:pt idx="69">
                  <c:v>0.666666666666667</c:v>
                </c:pt>
                <c:pt idx="70">
                  <c:v>0.147058823529412</c:v>
                </c:pt>
                <c:pt idx="71">
                  <c:v>0.216049382716049</c:v>
                </c:pt>
                <c:pt idx="72">
                  <c:v>0.182857142857143</c:v>
                </c:pt>
                <c:pt idx="73">
                  <c:v>0.666666666666667</c:v>
                </c:pt>
                <c:pt idx="74">
                  <c:v>0.252873563218391</c:v>
                </c:pt>
                <c:pt idx="75">
                  <c:v>0.215189873417722</c:v>
                </c:pt>
                <c:pt idx="76">
                  <c:v>0.2125</c:v>
                </c:pt>
                <c:pt idx="77">
                  <c:v>0.375</c:v>
                </c:pt>
                <c:pt idx="78">
                  <c:v>0.183505154639175</c:v>
                </c:pt>
                <c:pt idx="79">
                  <c:v>0.161943319838057</c:v>
                </c:pt>
                <c:pt idx="80">
                  <c:v>0.185840707964602</c:v>
                </c:pt>
                <c:pt idx="81">
                  <c:v>0.5</c:v>
                </c:pt>
                <c:pt idx="82">
                  <c:v>0.166666666666667</c:v>
                </c:pt>
                <c:pt idx="83">
                  <c:v>0.185185185185185</c:v>
                </c:pt>
                <c:pt idx="84">
                  <c:v>0.144</c:v>
                </c:pt>
                <c:pt idx="85">
                  <c:v>0.25</c:v>
                </c:pt>
                <c:pt idx="86">
                  <c:v>0.167664670658683</c:v>
                </c:pt>
                <c:pt idx="87">
                  <c:v>0.229885057471264</c:v>
                </c:pt>
                <c:pt idx="88">
                  <c:v>0.219178082191781</c:v>
                </c:pt>
                <c:pt idx="89">
                  <c:v>1.0</c:v>
                </c:pt>
                <c:pt idx="90">
                  <c:v>0.135135135135135</c:v>
                </c:pt>
                <c:pt idx="91">
                  <c:v>0.158914728682171</c:v>
                </c:pt>
                <c:pt idx="92">
                  <c:v>0.186440677966102</c:v>
                </c:pt>
                <c:pt idx="93">
                  <c:v>0.0</c:v>
                </c:pt>
                <c:pt idx="94">
                  <c:v>0.179039301310044</c:v>
                </c:pt>
                <c:pt idx="95">
                  <c:v>0.226600985221675</c:v>
                </c:pt>
                <c:pt idx="96">
                  <c:v>0.14</c:v>
                </c:pt>
                <c:pt idx="97">
                  <c:v>0.8</c:v>
                </c:pt>
                <c:pt idx="98">
                  <c:v>0.115702479338843</c:v>
                </c:pt>
                <c:pt idx="99">
                  <c:v>0.139344262295082</c:v>
                </c:pt>
                <c:pt idx="100">
                  <c:v>0.190909090909091</c:v>
                </c:pt>
                <c:pt idx="101">
                  <c:v>0.187134502923977</c:v>
                </c:pt>
                <c:pt idx="102">
                  <c:v>0.138121546961326</c:v>
                </c:pt>
                <c:pt idx="103">
                  <c:v>0.181286549707602</c:v>
                </c:pt>
                <c:pt idx="104">
                  <c:v>0.125</c:v>
                </c:pt>
                <c:pt idx="105">
                  <c:v>0.125</c:v>
                </c:pt>
                <c:pt idx="106">
                  <c:v>0.1</c:v>
                </c:pt>
                <c:pt idx="107">
                  <c:v>0.143712574850299</c:v>
                </c:pt>
                <c:pt idx="108">
                  <c:v>0.136363636363636</c:v>
                </c:pt>
                <c:pt idx="109">
                  <c:v>0.141242937853107</c:v>
                </c:pt>
                <c:pt idx="110">
                  <c:v>0.138888888888889</c:v>
                </c:pt>
                <c:pt idx="111">
                  <c:v>0.123893805309735</c:v>
                </c:pt>
                <c:pt idx="112">
                  <c:v>0.1875</c:v>
                </c:pt>
                <c:pt idx="113">
                  <c:v>0.146067415730337</c:v>
                </c:pt>
                <c:pt idx="114">
                  <c:v>0.183574879227053</c:v>
                </c:pt>
                <c:pt idx="115">
                  <c:v>0.180232558139535</c:v>
                </c:pt>
                <c:pt idx="116">
                  <c:v>0.134146341463415</c:v>
                </c:pt>
                <c:pt idx="117">
                  <c:v>0.10989010989011</c:v>
                </c:pt>
                <c:pt idx="118">
                  <c:v>0.0606060606060606</c:v>
                </c:pt>
                <c:pt idx="119">
                  <c:v>0.140495867768595</c:v>
                </c:pt>
                <c:pt idx="120">
                  <c:v>0.118279569892473</c:v>
                </c:pt>
                <c:pt idx="121">
                  <c:v>0.163265306122449</c:v>
                </c:pt>
                <c:pt idx="122">
                  <c:v>1.0</c:v>
                </c:pt>
                <c:pt idx="123">
                  <c:v>0.166666666666667</c:v>
                </c:pt>
                <c:pt idx="124">
                  <c:v>0.0701754385964912</c:v>
                </c:pt>
                <c:pt idx="125">
                  <c:v>0.132352941176471</c:v>
                </c:pt>
                <c:pt idx="126">
                  <c:v>0.2</c:v>
                </c:pt>
                <c:pt idx="127">
                  <c:v>0.113924050632911</c:v>
                </c:pt>
                <c:pt idx="128">
                  <c:v>0.144444444444444</c:v>
                </c:pt>
                <c:pt idx="129">
                  <c:v>0.173333333333333</c:v>
                </c:pt>
                <c:pt idx="130">
                  <c:v>0.160919540229885</c:v>
                </c:pt>
                <c:pt idx="131">
                  <c:v>0.072463768115942</c:v>
                </c:pt>
                <c:pt idx="132">
                  <c:v>0.167235494880546</c:v>
                </c:pt>
                <c:pt idx="133">
                  <c:v>0.174917491749175</c:v>
                </c:pt>
                <c:pt idx="134">
                  <c:v>0.180555555555556</c:v>
                </c:pt>
                <c:pt idx="135">
                  <c:v>0.125</c:v>
                </c:pt>
                <c:pt idx="136">
                  <c:v>0.2</c:v>
                </c:pt>
                <c:pt idx="137">
                  <c:v>0.037037037037037</c:v>
                </c:pt>
                <c:pt idx="138">
                  <c:v>0.111111111111111</c:v>
                </c:pt>
                <c:pt idx="139">
                  <c:v>0.125</c:v>
                </c:pt>
                <c:pt idx="140">
                  <c:v>0.145454545454545</c:v>
                </c:pt>
                <c:pt idx="141">
                  <c:v>0.185185185185185</c:v>
                </c:pt>
                <c:pt idx="142">
                  <c:v>0.0508474576271186</c:v>
                </c:pt>
                <c:pt idx="143">
                  <c:v>0.0806451612903226</c:v>
                </c:pt>
                <c:pt idx="144">
                  <c:v>0.113207547169811</c:v>
                </c:pt>
                <c:pt idx="145">
                  <c:v>0.10126582278481</c:v>
                </c:pt>
                <c:pt idx="146">
                  <c:v>0.126436781609195</c:v>
                </c:pt>
                <c:pt idx="147">
                  <c:v>0.103448275862069</c:v>
                </c:pt>
                <c:pt idx="148">
                  <c:v>0.217391304347826</c:v>
                </c:pt>
                <c:pt idx="149">
                  <c:v>0.153846153846154</c:v>
                </c:pt>
                <c:pt idx="150">
                  <c:v>0.0666666666666667</c:v>
                </c:pt>
                <c:pt idx="151">
                  <c:v>0.133333333333333</c:v>
                </c:pt>
                <c:pt idx="152">
                  <c:v>0.122448979591837</c:v>
                </c:pt>
                <c:pt idx="153">
                  <c:v>0.0967741935483871</c:v>
                </c:pt>
                <c:pt idx="154">
                  <c:v>0.0689655172413793</c:v>
                </c:pt>
                <c:pt idx="155">
                  <c:v>0.217391304347826</c:v>
                </c:pt>
                <c:pt idx="156">
                  <c:v>0.142857142857143</c:v>
                </c:pt>
                <c:pt idx="157">
                  <c:v>0.178571428571429</c:v>
                </c:pt>
                <c:pt idx="158">
                  <c:v>0.111111111111111</c:v>
                </c:pt>
                <c:pt idx="159">
                  <c:v>0.127272727272727</c:v>
                </c:pt>
                <c:pt idx="160">
                  <c:v>0.150943396226415</c:v>
                </c:pt>
                <c:pt idx="161">
                  <c:v>0.203703703703704</c:v>
                </c:pt>
                <c:pt idx="162">
                  <c:v>0.09375</c:v>
                </c:pt>
                <c:pt idx="163">
                  <c:v>0.0952380952380952</c:v>
                </c:pt>
                <c:pt idx="164">
                  <c:v>0.185185185185185</c:v>
                </c:pt>
                <c:pt idx="165">
                  <c:v>0.088235294117647</c:v>
                </c:pt>
                <c:pt idx="166">
                  <c:v>0.125</c:v>
                </c:pt>
                <c:pt idx="167">
                  <c:v>0.227272727272727</c:v>
                </c:pt>
                <c:pt idx="168">
                  <c:v>0.0434782608695652</c:v>
                </c:pt>
                <c:pt idx="169">
                  <c:v>0.0769230769230769</c:v>
                </c:pt>
                <c:pt idx="170">
                  <c:v>0.1</c:v>
                </c:pt>
                <c:pt idx="171">
                  <c:v>0.0526315789473684</c:v>
                </c:pt>
                <c:pt idx="172">
                  <c:v>0.142857142857143</c:v>
                </c:pt>
                <c:pt idx="173">
                  <c:v>0.166666666666667</c:v>
                </c:pt>
                <c:pt idx="174">
                  <c:v>0.100840336134454</c:v>
                </c:pt>
                <c:pt idx="175">
                  <c:v>0.142857142857143</c:v>
                </c:pt>
                <c:pt idx="176">
                  <c:v>0.0923694779116466</c:v>
                </c:pt>
                <c:pt idx="177">
                  <c:v>0.5</c:v>
                </c:pt>
                <c:pt idx="178">
                  <c:v>0.0</c:v>
                </c:pt>
                <c:pt idx="179">
                  <c:v>0.0909090909090909</c:v>
                </c:pt>
                <c:pt idx="180">
                  <c:v>0.125</c:v>
                </c:pt>
                <c:pt idx="181">
                  <c:v>0.0</c:v>
                </c:pt>
                <c:pt idx="182">
                  <c:v>0.2</c:v>
                </c:pt>
                <c:pt idx="183">
                  <c:v>0.0</c:v>
                </c:pt>
                <c:pt idx="184">
                  <c:v>0.0</c:v>
                </c:pt>
                <c:pt idx="185">
                  <c:v>0.25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0.375</c:v>
                </c:pt>
                <c:pt idx="190">
                  <c:v>0.142857142857143</c:v>
                </c:pt>
                <c:pt idx="191">
                  <c:v>0.333333333333333</c:v>
                </c:pt>
                <c:pt idx="192">
                  <c:v>0.0</c:v>
                </c:pt>
                <c:pt idx="193">
                  <c:v>0.25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0.2</c:v>
                </c:pt>
                <c:pt idx="200">
                  <c:v>0.0</c:v>
                </c:pt>
                <c:pt idx="201">
                  <c:v>0.5</c:v>
                </c:pt>
                <c:pt idx="202">
                  <c:v>0.0</c:v>
                </c:pt>
                <c:pt idx="203">
                  <c:v>0.166666666666667</c:v>
                </c:pt>
                <c:pt idx="204">
                  <c:v>0.166666666666667</c:v>
                </c:pt>
                <c:pt idx="205">
                  <c:v>0.25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0.333333333333333</c:v>
                </c:pt>
                <c:pt idx="211">
                  <c:v>0.0</c:v>
                </c:pt>
                <c:pt idx="212">
                  <c:v>0.0</c:v>
                </c:pt>
                <c:pt idx="213">
                  <c:v>0.25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0.5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0.333333333333333</c:v>
                </c:pt>
                <c:pt idx="233">
                  <c:v>0.0</c:v>
                </c:pt>
                <c:pt idx="234">
                  <c:v>0.0</c:v>
                </c:pt>
                <c:pt idx="235">
                  <c:v>1.0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1.0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</c:numCache>
            </c:numRef>
          </c:y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1264339664"/>
        <c:axId val="1264342144"/>
      </c:scatterChart>
      <c:valAx>
        <c:axId val="126433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42144"/>
        <c:crosses val="autoZero"/>
        <c:crossBetween val="midCat"/>
      </c:valAx>
      <c:valAx>
        <c:axId val="12643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39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994676037409"/>
          <c:y val="0.229519877088535"/>
          <c:w val="0.265632786473266"/>
          <c:h val="0.289033819976986"/>
        </c:manualLayout>
      </c:layout>
      <c:overlay val="0"/>
      <c:spPr>
        <a:noFill/>
        <a:ln>
          <a:solidFill>
            <a:schemeClr val="accent2">
              <a:tint val="77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 smtClean="0"/>
              <a:t>SEX</a:t>
            </a:r>
            <a:endParaRPr lang="en-US" sz="1400" dirty="0"/>
          </a:p>
        </c:rich>
      </c:tx>
      <c:layout>
        <c:manualLayout>
          <c:xMode val="edge"/>
          <c:yMode val="edge"/>
          <c:x val="0.509438107592905"/>
          <c:y val="0.939878683209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Average of Jan_Repay_Status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Sex!$B$2:$B$3</c:f>
              <c:numCache>
                <c:formatCode>General</c:formatCode>
                <c:ptCount val="2"/>
                <c:pt idx="0">
                  <c:v>0.447106615818272</c:v>
                </c:pt>
                <c:pt idx="1">
                  <c:v>0.363646312103305</c:v>
                </c:pt>
              </c:numCache>
            </c:numRef>
          </c:val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Average of Feb_Repay_Status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Sex!$C$2:$C$3</c:f>
              <c:numCache>
                <c:formatCode>General</c:formatCode>
                <c:ptCount val="2"/>
                <c:pt idx="0">
                  <c:v>0.418456181079512</c:v>
                </c:pt>
                <c:pt idx="1">
                  <c:v>0.324634826850484</c:v>
                </c:pt>
              </c:numCache>
            </c:numRef>
          </c:val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Average of Mar_Repay_Status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Sex!$D$2:$D$3</c:f>
              <c:numCache>
                <c:formatCode>General</c:formatCode>
                <c:ptCount val="2"/>
                <c:pt idx="0">
                  <c:v>0.397728214907553</c:v>
                </c:pt>
                <c:pt idx="1">
                  <c:v>0.308129992340519</c:v>
                </c:pt>
              </c:numCache>
            </c:numRef>
          </c:val>
        </c:ser>
        <c:ser>
          <c:idx val="3"/>
          <c:order val="3"/>
          <c:tx>
            <c:strRef>
              <c:f>Sex!$E$1</c:f>
              <c:strCache>
                <c:ptCount val="1"/>
                <c:pt idx="0">
                  <c:v>Average of Apr_Repay_Status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Sex!$E$2:$E$3</c:f>
              <c:numCache>
                <c:formatCode>General</c:formatCode>
                <c:ptCount val="2"/>
                <c:pt idx="0">
                  <c:v>0.353867838487688</c:v>
                </c:pt>
                <c:pt idx="1">
                  <c:v>0.270638437551288</c:v>
                </c:pt>
              </c:numCache>
            </c:numRef>
          </c:val>
        </c:ser>
        <c:ser>
          <c:idx val="4"/>
          <c:order val="4"/>
          <c:tx>
            <c:strRef>
              <c:f>Sex!$F$1</c:f>
              <c:strCache>
                <c:ptCount val="1"/>
                <c:pt idx="0">
                  <c:v>Average of May_Repay_Status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Sex!$F$2:$F$3</c:f>
              <c:numCache>
                <c:formatCode>General</c:formatCode>
                <c:ptCount val="2"/>
                <c:pt idx="0">
                  <c:v>0.315038965345714</c:v>
                </c:pt>
                <c:pt idx="1">
                  <c:v>0.229443623830625</c:v>
                </c:pt>
              </c:numCache>
            </c:numRef>
          </c:val>
        </c:ser>
        <c:ser>
          <c:idx val="5"/>
          <c:order val="5"/>
          <c:tx>
            <c:strRef>
              <c:f>Sex!$G$1</c:f>
              <c:strCache>
                <c:ptCount val="1"/>
                <c:pt idx="0">
                  <c:v>Average of Jun_Repay_Status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Sex!$G$2:$G$3</c:f>
              <c:numCache>
                <c:formatCode>General</c:formatCode>
                <c:ptCount val="2"/>
                <c:pt idx="0">
                  <c:v>0.314816350219716</c:v>
                </c:pt>
                <c:pt idx="1">
                  <c:v>0.240877509710597</c:v>
                </c:pt>
              </c:numCache>
            </c:numRef>
          </c:val>
        </c:ser>
        <c:ser>
          <c:idx val="6"/>
          <c:order val="6"/>
          <c:tx>
            <c:strRef>
              <c:f>Sex!$H$1</c:f>
              <c:strCache>
                <c:ptCount val="1"/>
                <c:pt idx="0">
                  <c:v>Average of July_Payment_Status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Sex!$A$2:$A$3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Sex!$H$2:$H$3</c:f>
              <c:numCache>
                <c:formatCode>General</c:formatCode>
                <c:ptCount val="2"/>
                <c:pt idx="0">
                  <c:v>0.24456972309733</c:v>
                </c:pt>
                <c:pt idx="1">
                  <c:v>0.209037693528092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64287040"/>
        <c:axId val="1265942032"/>
      </c:barChart>
      <c:catAx>
        <c:axId val="126428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942032"/>
        <c:crosses val="autoZero"/>
        <c:auto val="1"/>
        <c:lblAlgn val="ctr"/>
        <c:lblOffset val="100"/>
        <c:noMultiLvlLbl val="0"/>
      </c:catAx>
      <c:valAx>
        <c:axId val="126594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8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625408963029"/>
          <c:y val="0.118451897129253"/>
          <c:w val="0.448755465447169"/>
          <c:h val="0.0725973977507348"/>
        </c:manualLayout>
      </c:layout>
      <c:overlay val="0"/>
      <c:spPr>
        <a:noFill/>
        <a:ln>
          <a:solidFill>
            <a:schemeClr val="accent2">
              <a:tint val="77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Education</a:t>
            </a:r>
          </a:p>
        </c:rich>
      </c:tx>
      <c:layout>
        <c:manualLayout>
          <c:xMode val="edge"/>
          <c:yMode val="edge"/>
          <c:x val="0.455433096028699"/>
          <c:y val="0.955945450323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Education!$B$1</c:f>
              <c:strCache>
                <c:ptCount val="1"/>
                <c:pt idx="0">
                  <c:v>Average of Jan_Repay_Status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Education!$B$2:$B$5</c:f>
              <c:numCache>
                <c:formatCode>General</c:formatCode>
                <c:ptCount val="4"/>
                <c:pt idx="0">
                  <c:v>0.317050346247427</c:v>
                </c:pt>
                <c:pt idx="1">
                  <c:v>0.413961383407596</c:v>
                </c:pt>
                <c:pt idx="2">
                  <c:v>0.51948310139165</c:v>
                </c:pt>
                <c:pt idx="3">
                  <c:v>2.246231155778895</c:v>
                </c:pt>
              </c:numCache>
            </c:numRef>
          </c:val>
        </c:ser>
        <c:ser>
          <c:idx val="1"/>
          <c:order val="1"/>
          <c:tx>
            <c:strRef>
              <c:f>Education!$C$1</c:f>
              <c:strCache>
                <c:ptCount val="1"/>
                <c:pt idx="0">
                  <c:v>Average of Feb_Repay_Status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Education!$C$2:$C$5</c:f>
              <c:numCache>
                <c:formatCode>General</c:formatCode>
                <c:ptCount val="4"/>
                <c:pt idx="0">
                  <c:v>0.261508233532934</c:v>
                </c:pt>
                <c:pt idx="1">
                  <c:v>0.393917963224894</c:v>
                </c:pt>
                <c:pt idx="2">
                  <c:v>0.494435612082671</c:v>
                </c:pt>
                <c:pt idx="3">
                  <c:v>2.341708542713568</c:v>
                </c:pt>
              </c:numCache>
            </c:numRef>
          </c:val>
        </c:ser>
        <c:ser>
          <c:idx val="2"/>
          <c:order val="2"/>
          <c:tx>
            <c:strRef>
              <c:f>Education!$D$1</c:f>
              <c:strCache>
                <c:ptCount val="1"/>
                <c:pt idx="0">
                  <c:v>Average of Mar_Repay_Status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Education!$D$2:$D$5</c:f>
              <c:numCache>
                <c:formatCode>General</c:formatCode>
                <c:ptCount val="4"/>
                <c:pt idx="0">
                  <c:v>0.262911676646707</c:v>
                </c:pt>
                <c:pt idx="1">
                  <c:v>0.366619519094767</c:v>
                </c:pt>
                <c:pt idx="2">
                  <c:v>0.477344992050874</c:v>
                </c:pt>
                <c:pt idx="3">
                  <c:v>1.949494949494949</c:v>
                </c:pt>
              </c:numCache>
            </c:numRef>
          </c:val>
        </c:ser>
        <c:ser>
          <c:idx val="3"/>
          <c:order val="3"/>
          <c:tx>
            <c:strRef>
              <c:f>Education!$E$1</c:f>
              <c:strCache>
                <c:ptCount val="1"/>
                <c:pt idx="0">
                  <c:v>Average of Apr_Repay_Status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Education!$E$2:$E$5</c:f>
              <c:numCache>
                <c:formatCode>General</c:formatCode>
                <c:ptCount val="4"/>
                <c:pt idx="0">
                  <c:v>0.223542621877047</c:v>
                </c:pt>
                <c:pt idx="1">
                  <c:v>0.323856001131622</c:v>
                </c:pt>
                <c:pt idx="2">
                  <c:v>0.423375074537865</c:v>
                </c:pt>
                <c:pt idx="3">
                  <c:v>2.170854271356784</c:v>
                </c:pt>
              </c:numCache>
            </c:numRef>
          </c:val>
        </c:ser>
        <c:ser>
          <c:idx val="4"/>
          <c:order val="4"/>
          <c:tx>
            <c:strRef>
              <c:f>Education!$F$1</c:f>
              <c:strCache>
                <c:ptCount val="1"/>
                <c:pt idx="0">
                  <c:v>Average of May_Repay_Status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Education!$F$2:$F$5</c:f>
              <c:numCache>
                <c:formatCode>General</c:formatCode>
                <c:ptCount val="4"/>
                <c:pt idx="0">
                  <c:v>0.200973053892216</c:v>
                </c:pt>
                <c:pt idx="1">
                  <c:v>0.284441301272984</c:v>
                </c:pt>
                <c:pt idx="2">
                  <c:v>0.367647058823529</c:v>
                </c:pt>
                <c:pt idx="3">
                  <c:v>1.668341708542713</c:v>
                </c:pt>
              </c:numCache>
            </c:numRef>
          </c:val>
        </c:ser>
        <c:ser>
          <c:idx val="5"/>
          <c:order val="5"/>
          <c:tx>
            <c:strRef>
              <c:f>Education!$G$1</c:f>
              <c:strCache>
                <c:ptCount val="1"/>
                <c:pt idx="0">
                  <c:v>Average of Jun_Repay_Status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Education!$G$2:$G$5</c:f>
              <c:numCache>
                <c:formatCode>General</c:formatCode>
                <c:ptCount val="4"/>
                <c:pt idx="0">
                  <c:v>0.215401890146907</c:v>
                </c:pt>
                <c:pt idx="1">
                  <c:v>0.284461418770776</c:v>
                </c:pt>
                <c:pt idx="2">
                  <c:v>0.351351351351351</c:v>
                </c:pt>
                <c:pt idx="3">
                  <c:v>1.989949748743719</c:v>
                </c:pt>
              </c:numCache>
            </c:numRef>
          </c:val>
        </c:ser>
        <c:ser>
          <c:idx val="6"/>
          <c:order val="6"/>
          <c:tx>
            <c:strRef>
              <c:f>Education!$H$1</c:f>
              <c:strCache>
                <c:ptCount val="1"/>
                <c:pt idx="0">
                  <c:v>Average of July_Payment_Status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Education!$A$2:$A$5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Education!$H$2:$H$5</c:f>
              <c:numCache>
                <c:formatCode>General</c:formatCode>
                <c:ptCount val="4"/>
                <c:pt idx="0">
                  <c:v>0.194517215568862</c:v>
                </c:pt>
                <c:pt idx="1">
                  <c:v>0.238118811881188</c:v>
                </c:pt>
                <c:pt idx="2">
                  <c:v>0.255564387917329</c:v>
                </c:pt>
                <c:pt idx="3">
                  <c:v>0.21608040201005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64373600"/>
        <c:axId val="1264376080"/>
      </c:barChart>
      <c:catAx>
        <c:axId val="126437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76080"/>
        <c:crosses val="autoZero"/>
        <c:auto val="1"/>
        <c:lblAlgn val="ctr"/>
        <c:lblOffset val="100"/>
        <c:noMultiLvlLbl val="0"/>
      </c:catAx>
      <c:valAx>
        <c:axId val="126437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3960108056195"/>
          <c:y val="0.0960611126136766"/>
          <c:w val="0.448755465447169"/>
          <c:h val="0.0725973977507348"/>
        </c:manualLayout>
      </c:layout>
      <c:overlay val="0"/>
      <c:spPr>
        <a:noFill/>
        <a:ln>
          <a:solidFill>
            <a:schemeClr val="accent2">
              <a:tint val="77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</a:t>
            </a:r>
            <a:r>
              <a:rPr lang="zh-CN"/>
              <a:t> </a:t>
            </a:r>
            <a:r>
              <a:rPr lang="en-US"/>
              <a:t>status</a:t>
            </a:r>
          </a:p>
        </c:rich>
      </c:tx>
      <c:layout>
        <c:manualLayout>
          <c:xMode val="edge"/>
          <c:yMode val="edge"/>
          <c:x val="0.429776205244319"/>
          <c:y val="0.9569704275416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Marital!$B$1</c:f>
              <c:strCache>
                <c:ptCount val="1"/>
                <c:pt idx="0">
                  <c:v>Average of Jan_Repay_Status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Marital!$B$2:$B$3</c:f>
              <c:numCache>
                <c:formatCode>General</c:formatCode>
                <c:ptCount val="2"/>
                <c:pt idx="0">
                  <c:v>0.413543626103314</c:v>
                </c:pt>
                <c:pt idx="1">
                  <c:v>0.38012892029255</c:v>
                </c:pt>
              </c:numCache>
            </c:numRef>
          </c:val>
        </c:ser>
        <c:ser>
          <c:idx val="1"/>
          <c:order val="1"/>
          <c:tx>
            <c:strRef>
              <c:f>Marital!$C$1</c:f>
              <c:strCache>
                <c:ptCount val="1"/>
                <c:pt idx="0">
                  <c:v>Average of Feb_Repay_Status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Marital!$C$2:$C$3</c:f>
              <c:numCache>
                <c:formatCode>General</c:formatCode>
                <c:ptCount val="2"/>
                <c:pt idx="0">
                  <c:v>0.377007668933584</c:v>
                </c:pt>
                <c:pt idx="1">
                  <c:v>0.348642618073633</c:v>
                </c:pt>
              </c:numCache>
            </c:numRef>
          </c:val>
        </c:ser>
        <c:ser>
          <c:idx val="2"/>
          <c:order val="2"/>
          <c:tx>
            <c:strRef>
              <c:f>Marital!$D$1</c:f>
              <c:strCache>
                <c:ptCount val="1"/>
                <c:pt idx="0">
                  <c:v>Average of Mar_Repay_Status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Marital!$D$2:$D$3</c:f>
              <c:numCache>
                <c:formatCode>General</c:formatCode>
                <c:ptCount val="2"/>
                <c:pt idx="0">
                  <c:v>0.346356992981694</c:v>
                </c:pt>
                <c:pt idx="1">
                  <c:v>0.336391247753053</c:v>
                </c:pt>
              </c:numCache>
            </c:numRef>
          </c:val>
        </c:ser>
        <c:ser>
          <c:idx val="3"/>
          <c:order val="3"/>
          <c:tx>
            <c:strRef>
              <c:f>Marital!$E$1</c:f>
              <c:strCache>
                <c:ptCount val="1"/>
                <c:pt idx="0">
                  <c:v>Average of Apr_Repay_Status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Marital!$E$2:$E$3</c:f>
              <c:numCache>
                <c:formatCode>General</c:formatCode>
                <c:ptCount val="2"/>
                <c:pt idx="0">
                  <c:v>0.307981764237644</c:v>
                </c:pt>
                <c:pt idx="1">
                  <c:v>0.299411217849396</c:v>
                </c:pt>
              </c:numCache>
            </c:numRef>
          </c:val>
        </c:ser>
        <c:ser>
          <c:idx val="4"/>
          <c:order val="4"/>
          <c:tx>
            <c:strRef>
              <c:f>Marital!$F$1</c:f>
              <c:strCache>
                <c:ptCount val="1"/>
                <c:pt idx="0">
                  <c:v>Average of May_Repay_Status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Marital!$F$2:$F$3</c:f>
              <c:numCache>
                <c:formatCode>General</c:formatCode>
                <c:ptCount val="2"/>
                <c:pt idx="0">
                  <c:v>0.267399797424396</c:v>
                </c:pt>
                <c:pt idx="1">
                  <c:v>0.260675550046483</c:v>
                </c:pt>
              </c:numCache>
            </c:numRef>
          </c:val>
        </c:ser>
        <c:ser>
          <c:idx val="5"/>
          <c:order val="5"/>
          <c:tx>
            <c:strRef>
              <c:f>Marital!$G$1</c:f>
              <c:strCache>
                <c:ptCount val="1"/>
                <c:pt idx="0">
                  <c:v>Average of Jun_Repay_Status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Marital!$G$2:$G$3</c:f>
              <c:numCache>
                <c:formatCode>General</c:formatCode>
                <c:ptCount val="2"/>
                <c:pt idx="0">
                  <c:v>0.265465595832429</c:v>
                </c:pt>
                <c:pt idx="1">
                  <c:v>0.26662534862101</c:v>
                </c:pt>
              </c:numCache>
            </c:numRef>
          </c:val>
        </c:ser>
        <c:ser>
          <c:idx val="6"/>
          <c:order val="6"/>
          <c:tx>
            <c:strRef>
              <c:f>Marital!$H$1</c:f>
              <c:strCache>
                <c:ptCount val="1"/>
                <c:pt idx="0">
                  <c:v>Average of July_Payment_Status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Marital!$A$2:$A$3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cat>
          <c:val>
            <c:numRef>
              <c:f>Marital!$H$2:$H$3</c:f>
              <c:numCache>
                <c:formatCode>General</c:formatCode>
                <c:ptCount val="2"/>
                <c:pt idx="0">
                  <c:v>0.236217624077558</c:v>
                </c:pt>
                <c:pt idx="1">
                  <c:v>0.211217849395724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64413120"/>
        <c:axId val="1264415600"/>
      </c:barChart>
      <c:catAx>
        <c:axId val="126441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415600"/>
        <c:crosses val="autoZero"/>
        <c:auto val="1"/>
        <c:lblAlgn val="ctr"/>
        <c:lblOffset val="100"/>
        <c:noMultiLvlLbl val="0"/>
      </c:catAx>
      <c:valAx>
        <c:axId val="12644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41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3502155318851"/>
          <c:y val="0.114069744682927"/>
          <c:w val="0.448755465447169"/>
          <c:h val="0.0725973977507348"/>
        </c:manualLayout>
      </c:layout>
      <c:overlay val="0"/>
      <c:spPr>
        <a:noFill/>
        <a:ln>
          <a:solidFill>
            <a:schemeClr val="accent2">
              <a:tint val="77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0.01722</cdr:y>
    </cdr:from>
    <cdr:to>
      <cdr:x>0.10977</cdr:x>
      <cdr:y>0.06741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97388"/>
          <a:ext cx="966952" cy="283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100" smtClean="0">
              <a:solidFill>
                <a:schemeClr val="tx1">
                  <a:lumMod val="50000"/>
                  <a:lumOff val="50000"/>
                </a:schemeClr>
              </a:solidFill>
            </a:rPr>
            <a:t>Average(%)</a:t>
          </a:r>
          <a:endParaRPr lang="en-US" sz="11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D74D4-208A-BD4C-B4E9-069CE4E557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3E3CF-8CFA-0247-929C-5C7A4C0D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Shasha.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0693" y="1624975"/>
            <a:ext cx="5791200" cy="36891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037" y="292187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Data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Analysis</a:t>
            </a:r>
            <a:r>
              <a:rPr lang="zh-CN" alt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52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2950"/>
            <a:ext cx="8502869" cy="5643790"/>
          </a:xfrm>
        </p:spPr>
      </p:pic>
    </p:spTree>
    <p:extLst>
      <p:ext uri="{BB962C8B-B14F-4D97-AF65-F5344CB8AC3E}">
        <p14:creationId xmlns:p14="http://schemas.microsoft.com/office/powerpoint/2010/main" val="199001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253" y="2086377"/>
            <a:ext cx="2410747" cy="28591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20,possibly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salary.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54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stable.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54,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suffering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disease</a:t>
            </a:r>
            <a:r>
              <a:rPr lang="zh-CN" altLang="en-US" dirty="0" smtClean="0"/>
              <a:t>  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8991"/>
              </p:ext>
            </p:extLst>
          </p:nvPr>
        </p:nvGraphicFramePr>
        <p:xfrm>
          <a:off x="292761" y="1118309"/>
          <a:ext cx="8809198" cy="565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287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8552" y="2840666"/>
            <a:ext cx="2043448" cy="10229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altLang="zh-CN" sz="1400" dirty="0" smtClean="0"/>
              <a:t>Credit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Limit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between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10000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higher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default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risk</a:t>
            </a:r>
            <a:endParaRPr lang="en-US" sz="1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78779"/>
              </p:ext>
            </p:extLst>
          </p:nvPr>
        </p:nvGraphicFramePr>
        <p:xfrm>
          <a:off x="369118" y="209521"/>
          <a:ext cx="10043459" cy="6432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4366" y="6552126"/>
            <a:ext cx="1152965" cy="48990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Credit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765" y="3105181"/>
            <a:ext cx="2428235" cy="85577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zh-CN" sz="1400" dirty="0" smtClean="0"/>
              <a:t>Man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higher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default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risk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women</a:t>
            </a:r>
            <a:r>
              <a:rPr lang="zh-CN" altLang="en-US" sz="1400" dirty="0" smtClean="0"/>
              <a:t>  </a:t>
            </a:r>
            <a:endParaRPr lang="en-US" sz="1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9201"/>
              </p:ext>
            </p:extLst>
          </p:nvPr>
        </p:nvGraphicFramePr>
        <p:xfrm>
          <a:off x="276129" y="1150383"/>
          <a:ext cx="9399077" cy="562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883" y="1799595"/>
            <a:ext cx="113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1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279" y="2820475"/>
            <a:ext cx="2120721" cy="15454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lower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degree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may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higher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default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risk,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but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does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have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significant</a:t>
            </a:r>
            <a:r>
              <a:rPr lang="zh-CN" altLang="en-US" sz="1400" dirty="0"/>
              <a:t> </a:t>
            </a:r>
            <a:r>
              <a:rPr lang="en-US" altLang="zh-CN" sz="1400" dirty="0"/>
              <a:t>impact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group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   </a:t>
            </a:r>
            <a:endParaRPr lang="en-US" sz="1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617677"/>
              </p:ext>
            </p:extLst>
          </p:nvPr>
        </p:nvGraphicFramePr>
        <p:xfrm>
          <a:off x="426287" y="708338"/>
          <a:ext cx="9400294" cy="595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6287" y="1355835"/>
            <a:ext cx="1755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3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Marital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0439" y="2947042"/>
            <a:ext cx="2221561" cy="10196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zh-CN" sz="1400" dirty="0" smtClean="0"/>
              <a:t>Marital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Status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does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not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have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significant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impact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payment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default</a:t>
            </a:r>
            <a:r>
              <a:rPr lang="zh-CN" altLang="en-US" sz="1400" dirty="0" smtClean="0"/>
              <a:t>   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53216"/>
              </p:ext>
            </p:extLst>
          </p:nvPr>
        </p:nvGraphicFramePr>
        <p:xfrm>
          <a:off x="1038779" y="1270000"/>
          <a:ext cx="7873777" cy="530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180137" y="3326061"/>
            <a:ext cx="1355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8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824" y="1187668"/>
            <a:ext cx="1272617" cy="55284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98" y="1247281"/>
            <a:ext cx="1472325" cy="5384743"/>
          </a:xfrm>
        </p:spPr>
      </p:pic>
      <p:cxnSp>
        <p:nvCxnSpPr>
          <p:cNvPr id="7" name="Straight Connector 6"/>
          <p:cNvCxnSpPr/>
          <p:nvPr/>
        </p:nvCxnSpPr>
        <p:spPr>
          <a:xfrm flipH="1" flipV="1">
            <a:off x="998498" y="2774731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8498" y="3412412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98498" y="4039583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98498" y="4682519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98497" y="5335465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98497" y="5996883"/>
            <a:ext cx="2522468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6985" y="1295268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Corr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0.2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3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0797" y="1637501"/>
            <a:ext cx="5791200" cy="36891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298450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smtClean="0"/>
              <a:t>Modeling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164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Modeling-</a:t>
            </a:r>
            <a:r>
              <a:rPr lang="en-US" altLang="zh-CN" dirty="0" err="1" smtClean="0"/>
              <a:t>Assupmtion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Jan_Repay_Status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Feb_Repay_Status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Mar_Repay_Status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Apr_Repay_Status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May_Repay_Status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Jun_Repay_Status</a:t>
            </a:r>
            <a:endParaRPr lang="en-US" dirty="0"/>
          </a:p>
          <a:p>
            <a:endParaRPr lang="en-US" dirty="0"/>
          </a:p>
          <a:p>
            <a:r>
              <a:rPr lang="en-US" altLang="zh-CN" dirty="0" smtClean="0"/>
              <a:t>Y: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July_Payment_Status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20%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3" y="5420651"/>
            <a:ext cx="7789041" cy="6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0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00693" y="1624975"/>
            <a:ext cx="5791200" cy="36891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037" y="292187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Data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Cleaning</a:t>
            </a:r>
            <a:r>
              <a:rPr lang="zh-CN" alt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021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Randomforest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1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Modeling-Logistic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1" y="2040586"/>
            <a:ext cx="6215521" cy="379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22" y="3210149"/>
            <a:ext cx="4343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Modeling-</a:t>
            </a:r>
            <a:r>
              <a:rPr lang="en-US" altLang="zh-CN" dirty="0"/>
              <a:t>K-Nearest</a:t>
            </a:r>
            <a:r>
              <a:rPr lang="zh-CN" altLang="en-US" dirty="0"/>
              <a:t> </a:t>
            </a:r>
            <a:r>
              <a:rPr lang="en-US" altLang="zh-CN" dirty="0" smtClean="0"/>
              <a:t>Neighbor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781" y="1562564"/>
            <a:ext cx="4444794" cy="2838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46" b="4348"/>
          <a:stretch/>
        </p:blipFill>
        <p:spPr>
          <a:xfrm>
            <a:off x="4555902" y="2279561"/>
            <a:ext cx="5206284" cy="283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3755" y="2981745"/>
            <a:ext cx="4026287" cy="32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Modeling-</a:t>
            </a:r>
            <a:r>
              <a:rPr lang="en-US" altLang="zh-CN" dirty="0" err="1" smtClean="0"/>
              <a:t>Randomforest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396"/>
          <a:stretch/>
        </p:blipFill>
        <p:spPr>
          <a:xfrm>
            <a:off x="350527" y="2021983"/>
            <a:ext cx="5535841" cy="377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151032"/>
            <a:ext cx="4978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Modeling-SVM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93" y="1930400"/>
            <a:ext cx="6896846" cy="3987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143876"/>
            <a:ext cx="392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K-Nearest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Neighbors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(K=9)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accuracy,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82%.</a:t>
            </a:r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en-US" altLang="zh-CN" sz="2400" dirty="0" smtClean="0"/>
              <a:t>However,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high-correlation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variables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through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variables.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5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clients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default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July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statement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predicting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July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Payment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Status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12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NA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smtClean="0"/>
              <a:t>mean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age to get a credit card 18 and life expectancy 81.7 (based on Statistics Canada), so we assume </a:t>
            </a:r>
            <a:r>
              <a:rPr lang="en-US" dirty="0" smtClean="0"/>
              <a:t>maximum </a:t>
            </a:r>
            <a:r>
              <a:rPr lang="en-US" dirty="0"/>
              <a:t>age </a:t>
            </a:r>
            <a:r>
              <a:rPr lang="en-US" dirty="0" smtClean="0"/>
              <a:t>81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79" y="1389572"/>
            <a:ext cx="4034526" cy="229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07" y="4831242"/>
            <a:ext cx="4060885" cy="12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Sex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419" y="4876800"/>
            <a:ext cx="2148583" cy="1538373"/>
          </a:xfrm>
        </p:spPr>
        <p:txBody>
          <a:bodyPr/>
          <a:lstStyle/>
          <a:p>
            <a:r>
              <a:rPr lang="en-US" altLang="zh-CN" dirty="0" smtClean="0"/>
              <a:t>Male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Female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4" y="1930400"/>
            <a:ext cx="5829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Redefine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478" y="4541479"/>
            <a:ext cx="4546727" cy="2532181"/>
          </a:xfrm>
        </p:spPr>
        <p:txBody>
          <a:bodyPr/>
          <a:lstStyle/>
          <a:p>
            <a:r>
              <a:rPr lang="en-US" altLang="zh-CN" dirty="0" smtClean="0"/>
              <a:t>Master’s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Doctoral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Bachelor‘s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school’s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4" y="1930400"/>
            <a:ext cx="6565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Redefine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Marital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5750" y="4420710"/>
            <a:ext cx="1976055" cy="1704045"/>
          </a:xfrm>
        </p:spPr>
        <p:txBody>
          <a:bodyPr/>
          <a:lstStyle/>
          <a:p>
            <a:r>
              <a:rPr lang="en-US" altLang="zh-CN" dirty="0" smtClean="0"/>
              <a:t>Married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=1</a:t>
            </a:r>
          </a:p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Others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0" y="1915531"/>
            <a:ext cx="7239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Redefine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Repay</a:t>
            </a:r>
            <a:r>
              <a:rPr lang="zh-CN" altLang="en-US" dirty="0" smtClean="0"/>
              <a:t> </a:t>
            </a:r>
            <a:r>
              <a:rPr lang="en-US" altLang="zh-CN" dirty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23" y="5231593"/>
            <a:ext cx="4981594" cy="893162"/>
          </a:xfrm>
        </p:spPr>
        <p:txBody>
          <a:bodyPr/>
          <a:lstStyle/>
          <a:p>
            <a:r>
              <a:rPr lang="en-US" altLang="zh-CN" dirty="0" smtClean="0"/>
              <a:t>Paid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Payment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2" y="2766838"/>
            <a:ext cx="4783294" cy="75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3" y="1446944"/>
            <a:ext cx="4740103" cy="826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2" y="4109124"/>
            <a:ext cx="4886862" cy="821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0" y="1383899"/>
            <a:ext cx="5121199" cy="922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0" y="2735431"/>
            <a:ext cx="5222161" cy="8132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53" y="4045353"/>
            <a:ext cx="5192852" cy="8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The percentage of previous payment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/>
                          <m:t>previous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payment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statement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balance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percentage of statement balance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statement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balance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limit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credit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618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1386</TotalTime>
  <Words>373</Words>
  <Application>Microsoft Macintosh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Mangal</vt:lpstr>
      <vt:lpstr>Trebuchet MS</vt:lpstr>
      <vt:lpstr>Wingdings 3</vt:lpstr>
      <vt:lpstr>华文新魏</vt:lpstr>
      <vt:lpstr>方正姚体</vt:lpstr>
      <vt:lpstr>Facet</vt:lpstr>
      <vt:lpstr>Credit Risk Analysis</vt:lpstr>
      <vt:lpstr>Data Cleaning </vt:lpstr>
      <vt:lpstr>Objective</vt:lpstr>
      <vt:lpstr>Assumption - Age</vt:lpstr>
      <vt:lpstr>Redefine Value Labels - Sex</vt:lpstr>
      <vt:lpstr>Redefine Value Labels - Education</vt:lpstr>
      <vt:lpstr>Redefine Value Labels – Marital Status</vt:lpstr>
      <vt:lpstr>Redefine Value Labels – Repay Status</vt:lpstr>
      <vt:lpstr>Data Standardization</vt:lpstr>
      <vt:lpstr>Data Analysis </vt:lpstr>
      <vt:lpstr>Correlation</vt:lpstr>
      <vt:lpstr>Age</vt:lpstr>
      <vt:lpstr>Credit Limit</vt:lpstr>
      <vt:lpstr>Sex</vt:lpstr>
      <vt:lpstr>Education</vt:lpstr>
      <vt:lpstr>Marital Status</vt:lpstr>
      <vt:lpstr>Correlation</vt:lpstr>
      <vt:lpstr>Modeling</vt:lpstr>
      <vt:lpstr>Modeling-Assupmtion</vt:lpstr>
      <vt:lpstr>Modeling - Classification</vt:lpstr>
      <vt:lpstr>Modeling-Logistic Regression</vt:lpstr>
      <vt:lpstr>Modeling-K-Nearest Neighbor </vt:lpstr>
      <vt:lpstr>Modeling-Randomforest</vt:lpstr>
      <vt:lpstr>Modeling-SVM 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Microsoft Office User</dc:creator>
  <cp:lastModifiedBy>Microsoft Office User</cp:lastModifiedBy>
  <cp:revision>24</cp:revision>
  <dcterms:created xsi:type="dcterms:W3CDTF">2019-11-08T03:48:29Z</dcterms:created>
  <dcterms:modified xsi:type="dcterms:W3CDTF">2019-11-14T18:15:49Z</dcterms:modified>
</cp:coreProperties>
</file>