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4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AEB0-31CB-4E08-AE24-8726BF25F36A}" type="datetimeFigureOut">
              <a:rPr lang="en-US" smtClean="0"/>
              <a:t>02/23/2022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5BB9-FFCE-4DB3-BFC9-0EEC25921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1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AEB0-31CB-4E08-AE24-8726BF25F36A}" type="datetimeFigureOut">
              <a:rPr lang="en-US" smtClean="0"/>
              <a:t>02/23/2022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5BB9-FFCE-4DB3-BFC9-0EEC25921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6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AEB0-31CB-4E08-AE24-8726BF25F36A}" type="datetimeFigureOut">
              <a:rPr lang="en-US" smtClean="0"/>
              <a:t>02/23/2022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5BB9-FFCE-4DB3-BFC9-0EEC25921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24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AEB0-31CB-4E08-AE24-8726BF25F36A}" type="datetimeFigureOut">
              <a:rPr lang="en-US" smtClean="0"/>
              <a:t>02/23/2022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5BB9-FFCE-4DB3-BFC9-0EEC25921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7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AEB0-31CB-4E08-AE24-8726BF25F36A}" type="datetimeFigureOut">
              <a:rPr lang="en-US" smtClean="0"/>
              <a:t>02/23/2022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5BB9-FFCE-4DB3-BFC9-0EEC25921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0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AEB0-31CB-4E08-AE24-8726BF25F36A}" type="datetimeFigureOut">
              <a:rPr lang="en-US" smtClean="0"/>
              <a:t>02/23/2022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5BB9-FFCE-4DB3-BFC9-0EEC25921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3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AEB0-31CB-4E08-AE24-8726BF25F36A}" type="datetimeFigureOut">
              <a:rPr lang="en-US" smtClean="0"/>
              <a:t>02/23/2022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5BB9-FFCE-4DB3-BFC9-0EEC25921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0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AEB0-31CB-4E08-AE24-8726BF25F36A}" type="datetimeFigureOut">
              <a:rPr lang="en-US" smtClean="0"/>
              <a:t>02/23/2022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5BB9-FFCE-4DB3-BFC9-0EEC25921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3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AEB0-31CB-4E08-AE24-8726BF25F36A}" type="datetimeFigureOut">
              <a:rPr lang="en-US" smtClean="0"/>
              <a:t>02/23/2022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5BB9-FFCE-4DB3-BFC9-0EEC25921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9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AEB0-31CB-4E08-AE24-8726BF25F36A}" type="datetimeFigureOut">
              <a:rPr lang="en-US" smtClean="0"/>
              <a:t>02/23/2022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5BB9-FFCE-4DB3-BFC9-0EEC25921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7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AEB0-31CB-4E08-AE24-8726BF25F36A}" type="datetimeFigureOut">
              <a:rPr lang="en-US" smtClean="0"/>
              <a:t>02/23/2022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5BB9-FFCE-4DB3-BFC9-0EEC25921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3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AAEB0-31CB-4E08-AE24-8726BF25F36A}" type="datetimeFigureOut">
              <a:rPr lang="en-US" smtClean="0"/>
              <a:t>02/23/2022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5BB9-FFCE-4DB3-BFC9-0EEC25921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9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7780638" cy="1633194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CLASSIFICATION GROUP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3297" y="2755556"/>
            <a:ext cx="9144000" cy="2866767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PP22/0629</a:t>
            </a:r>
          </a:p>
          <a:p>
            <a:pPr algn="just"/>
            <a:r>
              <a:rPr lang="en-US" b="1" dirty="0"/>
              <a:t>Scope: Others</a:t>
            </a:r>
            <a:endParaRPr lang="en-US" dirty="0"/>
          </a:p>
          <a:p>
            <a:pPr algn="just"/>
            <a:r>
              <a:rPr lang="en-US" b="1" dirty="0"/>
              <a:t>Topic: Divorce Prediction: Uncover what makes relationships last or break</a:t>
            </a:r>
            <a:endParaRPr lang="en-US" dirty="0"/>
          </a:p>
          <a:p>
            <a:pPr algn="just"/>
            <a:r>
              <a:rPr lang="en-US" b="1" dirty="0"/>
              <a:t>Task:</a:t>
            </a:r>
            <a:endParaRPr lang="en-US" dirty="0"/>
          </a:p>
          <a:p>
            <a:pPr algn="just"/>
            <a:r>
              <a:rPr lang="en-US" dirty="0"/>
              <a:t>Is it possible to predict whether a marriage will fail or succeed?</a:t>
            </a:r>
          </a:p>
        </p:txBody>
      </p:sp>
    </p:spTree>
    <p:extLst>
      <p:ext uri="{BB962C8B-B14F-4D97-AF65-F5344CB8AC3E}">
        <p14:creationId xmlns:p14="http://schemas.microsoft.com/office/powerpoint/2010/main" val="345808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dataset consist of 170 </a:t>
            </a:r>
            <a:r>
              <a:rPr lang="en-US" dirty="0" err="1"/>
              <a:t>indivdiual</a:t>
            </a:r>
            <a:r>
              <a:rPr lang="en-US" dirty="0"/>
              <a:t> data and 55 features, target variable included.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dataset contains no missing values.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dataset contains 20 duplicate values that were dropped.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43" y="2634100"/>
            <a:ext cx="10058400" cy="887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67040"/>
            <a:ext cx="10058400" cy="116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24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EDA shows that all the columns in the data consist of 5 unique values. This analysis is necessary in order to identify and delete columns with 1 unique value as it will not contribute to the classification model.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77788"/>
            <a:ext cx="10058400" cy="225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5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EDA shows that 56% of the dataset are not divorced while the other 44% got a divorce.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92" y="2842051"/>
            <a:ext cx="10058400" cy="321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8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0" y="23510"/>
            <a:ext cx="4895335" cy="594326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9488" y="778409"/>
            <a:ext cx="5812511" cy="185668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3 correlation methods were used and their results on most impactful questions compared. </a:t>
            </a:r>
          </a:p>
          <a:p>
            <a:pPr marL="0" indent="0" algn="ctr">
              <a:buNone/>
            </a:pPr>
            <a:r>
              <a:rPr lang="en-US" dirty="0"/>
              <a:t>This was done in order to explore the predictive factors that lead to divorce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5AB9C-E99B-4DAC-B9AB-B2BBF54CA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8" y="661379"/>
            <a:ext cx="4477375" cy="3324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C58718-C5B1-452B-9C10-064E40F6F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114" y="2226006"/>
            <a:ext cx="4458322" cy="3162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090735-B8FA-4E7F-963E-D2DEBBF47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692" y="3654550"/>
            <a:ext cx="4486901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4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833551" cy="1325563"/>
          </a:xfrm>
        </p:spPr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19151" cy="3907910"/>
          </a:xfrm>
        </p:spPr>
        <p:txBody>
          <a:bodyPr/>
          <a:lstStyle/>
          <a:p>
            <a:r>
              <a:rPr lang="en-US" dirty="0"/>
              <a:t>Question Impact on Determining Divorce</a:t>
            </a:r>
          </a:p>
          <a:p>
            <a:r>
              <a:rPr lang="en-US" dirty="0"/>
              <a:t>The exponent of the variable coefficients gives the impact of these variables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2BF8F1-9C3F-41F8-810E-5838EACE3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352" y="1352794"/>
            <a:ext cx="7201400" cy="514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906795" cy="983615"/>
          </a:xfrm>
        </p:spPr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8740"/>
            <a:ext cx="5257800" cy="4828223"/>
          </a:xfrm>
        </p:spPr>
        <p:txBody>
          <a:bodyPr>
            <a:normAutofit/>
          </a:bodyPr>
          <a:lstStyle/>
          <a:p>
            <a:r>
              <a:rPr lang="en-US" dirty="0"/>
              <a:t>Logistic Regression was used since this was a classification problem.</a:t>
            </a:r>
          </a:p>
          <a:p>
            <a:r>
              <a:rPr lang="en-US" dirty="0"/>
              <a:t>Steps taken to build the model were: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Read data into notebook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Normalize dataset to a common scale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Fit a logistic regression on the training dataset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Check model accuracy and goodness of fit</a:t>
            </a:r>
          </a:p>
        </p:txBody>
      </p:sp>
      <p:sp>
        <p:nvSpPr>
          <p:cNvPr id="5" name="AutoShape 2" descr="https://lh3.googleusercontent.com/tMfnfZa6MH3SW4mW8o-0AUbAq1EO9-P6MGUL5Oq2qfzSp4pDHW3HKB_lPDCPHDprqApU7FBWcO7E8Kmb5RPTmejlVn7skCBcdCV7GT8PnFHzBro37NGp-yJsU5luA4a5nQwqhC3Z=s800"/>
          <p:cNvSpPr>
            <a:spLocks noChangeAspect="1" noChangeArrowheads="1"/>
          </p:cNvSpPr>
          <p:nvPr/>
        </p:nvSpPr>
        <p:spPr bwMode="auto">
          <a:xfrm>
            <a:off x="130175" y="603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1185BE-44B2-4903-BB54-2A0E12F24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430" y="1116428"/>
            <a:ext cx="5982535" cy="51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0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Demo/Use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103"/>
            <a:ext cx="10332307" cy="520777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model can predict divorce among couples with 95% accuracy.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B5D34-4D3A-4530-9326-C955F26EB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79" y="1304961"/>
            <a:ext cx="10081138" cy="34153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A6F93C-2C6A-48DE-8B32-E38DA9E4B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16" y="5523881"/>
            <a:ext cx="2857593" cy="4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22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251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CLASSIFICATION GROUP </vt:lpstr>
      <vt:lpstr>Exploratory Data Analysis(EDA)</vt:lpstr>
      <vt:lpstr>Exploratory Data Analysis</vt:lpstr>
      <vt:lpstr>Exploratory Data Analysis</vt:lpstr>
      <vt:lpstr>FEATURE SELECTION</vt:lpstr>
      <vt:lpstr>FEATURE SELECTION</vt:lpstr>
      <vt:lpstr>Model Building</vt:lpstr>
      <vt:lpstr>Demo/Use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GROUP</dc:title>
  <dc:creator>KOLAMIDE</dc:creator>
  <cp:lastModifiedBy>Agin Elvis</cp:lastModifiedBy>
  <cp:revision>9</cp:revision>
  <dcterms:created xsi:type="dcterms:W3CDTF">2022-02-23T10:46:14Z</dcterms:created>
  <dcterms:modified xsi:type="dcterms:W3CDTF">2022-02-23T13:18:57Z</dcterms:modified>
</cp:coreProperties>
</file>