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8" d="100"/>
          <a:sy n="68" d="100"/>
        </p:scale>
        <p:origin x="-8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11/9/2024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11/9/2024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11/9/2024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11/9/2024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11/9/2024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11/9/2024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11/9/2024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11/9/2024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11/9/2024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11/9/2024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11/9/2024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11/9/2024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11/9/2024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lenovo\Videos\Captures\au810021114308-ShashangRV.ipynb%20-%20Visual%20Studio%20Code%202024-11-10%2001-15-42.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PERSONALIZED TREATMENT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RECOMMENDATIONS: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R.V.SHASHANG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au810021114308</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xmlns=""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xmlns=""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Github link,</a:t>
            </a:r>
            <a:r>
              <a:rPr lang="en-US" sz="2800" b="1" dirty="0">
                <a:solidFill>
                  <a:schemeClr val="accent1">
                    <a:lumMod val="75000"/>
                  </a:schemeClr>
                </a:solidFill>
                <a:latin typeface="Arial" pitchFamily="34" charset="0"/>
                <a:cs typeface="Arial" pitchFamily="34" charset="0"/>
              </a:rPr>
              <a:t> </a:t>
            </a:r>
            <a:r>
              <a:rPr lang="en-US" sz="2600" dirty="0" err="1">
                <a:latin typeface="Arial" pitchFamily="34" charset="0"/>
                <a:cs typeface="Arial" pitchFamily="34" charset="0"/>
              </a:rPr>
              <a:t>Dr.V.C.Sathish</a:t>
            </a:r>
            <a:r>
              <a:rPr lang="en-US" sz="2600" dirty="0">
                <a:latin typeface="Arial" pitchFamily="34" charset="0"/>
                <a:cs typeface="Arial" pitchFamily="34" charset="0"/>
              </a:rPr>
              <a:t> Gandhi, 2024</a:t>
            </a:r>
          </a:p>
          <a:p>
            <a:pPr algn="l">
              <a:buFont typeface="Arial" pitchFamily="34" charset="0"/>
              <a:buChar char="•"/>
            </a:pPr>
            <a:r>
              <a:rPr lang="en-US" sz="2600" dirty="0">
                <a:latin typeface="Arial" pitchFamily="34" charset="0"/>
                <a:cs typeface="Arial" pitchFamily="34" charset="0"/>
              </a:rPr>
              <a:t>2.	Project video recorded link (youtube/</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a:t>
            </a:r>
            <a:r>
              <a:rPr lang="en-US" sz="2600" dirty="0" err="1">
                <a:latin typeface="Arial" pitchFamily="34" charset="0"/>
                <a:cs typeface="Arial" pitchFamily="34" charset="0"/>
              </a:rPr>
              <a:t>Dr.V.C.Sathish</a:t>
            </a:r>
            <a:r>
              <a:rPr lang="en-US" sz="2600" dirty="0">
                <a:latin typeface="Arial" pitchFamily="34" charset="0"/>
                <a:cs typeface="Arial" pitchFamily="34" charset="0"/>
              </a:rPr>
              <a:t> Gandhi, 2024</a:t>
            </a:r>
          </a:p>
          <a:p>
            <a:pPr algn="l">
              <a:buFont typeface="Arial" pitchFamily="34" charset="0"/>
              <a:buChar char="•"/>
            </a:pPr>
            <a:r>
              <a:rPr lang="en-US" sz="2600" dirty="0">
                <a:latin typeface="Arial" pitchFamily="34" charset="0"/>
                <a:cs typeface="Arial" pitchFamily="34" charset="0"/>
              </a:rPr>
              <a:t>3.	Project PPT &amp; Report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a:t>
            </a:r>
            <a:r>
              <a:rPr lang="en-US" sz="2600" dirty="0" err="1">
                <a:latin typeface="Arial" panose="020B0604020202020204" pitchFamily="34" charset="0"/>
                <a:cs typeface="Arial" panose="020B0604020202020204" pitchFamily="34" charset="0"/>
              </a:rPr>
              <a:t>Dr.V.C.Sathish</a:t>
            </a:r>
            <a:r>
              <a:rPr lang="en-US" sz="2600" dirty="0">
                <a:latin typeface="Arial" panose="020B0604020202020204" pitchFamily="34" charset="0"/>
                <a:cs typeface="Arial" panose="020B0604020202020204" pitchFamily="34" charset="0"/>
              </a:rPr>
              <a:t> Gandhi , 2024 </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xmlns=""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xmlns=""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xmlns=""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xmlns=""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xmlns=""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endParaRPr lang="en-US" sz="2000" dirty="0"/>
          </a:p>
          <a:p>
            <a:pPr algn="just"/>
            <a:r>
              <a:rPr lang="en-US" sz="2600" dirty="0">
                <a:latin typeface="Arial" panose="020B0604020202020204" pitchFamily="34" charset="0"/>
                <a:cs typeface="Arial" panose="020B0604020202020204" pitchFamily="34" charset="0"/>
              </a:rPr>
              <a:t>A significant challenge in healthcare is the ability to analyze complex patient data, including medical records and genetic information, to deliver personalized treatment recommendations that enhance patient outcomes effectively and efficiently.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xmlns=""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proposed solution is to develop an AI-powered system that integrates and analyzes diverse patient data—such as medical records, genetic profiles, and lifestyle information—to generate personalized treatment recommendations. By leveraging advanced algorithms and machine learning, this system would provide healthcare professionals with actionable insights tailored to individual patient needs, ultimately improving the accuracy and effectiveness of treatment plans and enhancing patient outcomes.</a:t>
            </a: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xmlns=""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just"/>
            <a:r>
              <a:rPr lang="en-US" sz="2600" dirty="0">
                <a:latin typeface="Arial" panose="020B0604020202020204" pitchFamily="34" charset="0"/>
                <a:cs typeface="Arial" panose="020B0604020202020204" pitchFamily="34" charset="0"/>
              </a:rPr>
              <a:t>The algorithm will leverage machine learning to analyze patient data, extract relevant features, and generate personalized treatment recommendations, while deployment will involve integrating the AI system into a secure cloud environment with an intuitive interface, API integration with EHR systems, and continuous monitoring for model updates and compliance with data security regulations.</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xmlns=""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r>
              <a:rPr lang="en-IN" sz="3200" dirty="0" smtClean="0"/>
              <a:t>https://github.com/shashangRV/Personalized-Treatment-Recommendations.git</a:t>
            </a:r>
            <a:endParaRPr lang="en-US" sz="3200"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5A7EDD0E-A4A6-41F2-BC3A-94B27D950D06}"/>
              </a:ext>
            </a:extLst>
          </p:cNvPr>
          <p:cNvPicPr>
            <a:picLocks noChangeAspect="1"/>
          </p:cNvPicPr>
          <p:nvPr/>
        </p:nvPicPr>
        <p:blipFill>
          <a:blip r:embed="rId2"/>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xmlns="" id="{C796CBB9-39C4-3687-11B4-8EEBAD01115B}"/>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xmlns=""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au810021114308-ShashangRV.ipynb - Visual Studio Code 2024-11-10 01-15-42.mp4">
            <a:hlinkClick r:id="" action="ppaction://media"/>
          </p:cNvPr>
          <p:cNvPicPr>
            <a:picLocks noRot="1" noChangeAspect="1"/>
          </p:cNvPicPr>
          <p:nvPr>
            <a:videoFile r:link="rId1"/>
          </p:nvPr>
        </p:nvPicPr>
        <p:blipFill>
          <a:blip r:embed="rId5"/>
          <a:stretch>
            <a:fillRect/>
          </a:stretch>
        </p:blipFill>
        <p:spPr>
          <a:xfrm>
            <a:off x="640080" y="2118360"/>
            <a:ext cx="11170920" cy="437388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In conclusion, implementing an AI-powered system for personalized treatment recommendations has the potential to revolutionize patient care by providing clinicians with data-driven insights tailored to individual patient needs, ultimately enhancing treatment effectiveness, patient outcomes, and the efficiency of healthcare delivery.</a:t>
            </a: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xmlns=""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Future developments could enhance the system by incorporating real-time patient monitoring data, expanding its capability to predict treatment responses for rare diseases, and enabling integration with wearable devices for a more holistic, continuous view of patient health, further personalizing and improving healthcare outcomes.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xmlns=""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400</Words>
  <Application>Microsoft Office PowerPoint</Application>
  <PresentationFormat>Custom</PresentationFormat>
  <Paragraphs>50</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PERSONALIZED TREATMENT  RECOMMENDATIONS: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lenovo</cp:lastModifiedBy>
  <cp:revision>5</cp:revision>
  <dcterms:created xsi:type="dcterms:W3CDTF">2024-04-15T00:09:03Z</dcterms:created>
  <dcterms:modified xsi:type="dcterms:W3CDTF">2024-11-10T06:53:57Z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