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06DA-1F85-4B62-BA98-CA4E88C5E82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6E49-6954-48EF-A9B8-A31B4E7DB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84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06DA-1F85-4B62-BA98-CA4E88C5E82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6E49-6954-48EF-A9B8-A31B4E7DB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89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06DA-1F85-4B62-BA98-CA4E88C5E82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6E49-6954-48EF-A9B8-A31B4E7DB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36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06DA-1F85-4B62-BA98-CA4E88C5E82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6E49-6954-48EF-A9B8-A31B4E7DB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64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06DA-1F85-4B62-BA98-CA4E88C5E82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6E49-6954-48EF-A9B8-A31B4E7DB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05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06DA-1F85-4B62-BA98-CA4E88C5E82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6E49-6954-48EF-A9B8-A31B4E7DB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04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06DA-1F85-4B62-BA98-CA4E88C5E82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6E49-6954-48EF-A9B8-A31B4E7DB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98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06DA-1F85-4B62-BA98-CA4E88C5E82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6E49-6954-48EF-A9B8-A31B4E7DB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46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06DA-1F85-4B62-BA98-CA4E88C5E82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6E49-6954-48EF-A9B8-A31B4E7DB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99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06DA-1F85-4B62-BA98-CA4E88C5E82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6E49-6954-48EF-A9B8-A31B4E7DB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06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06DA-1F85-4B62-BA98-CA4E88C5E82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6E49-6954-48EF-A9B8-A31B4E7DB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44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406DA-1F85-4B62-BA98-CA4E88C5E82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B6E49-6954-48EF-A9B8-A31B4E7DB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09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React JS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46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GB" dirty="0"/>
              <a:t>React is a powerful JavaScript library for building fast, scalable front-end applications. Created by </a:t>
            </a:r>
            <a:r>
              <a:rPr lang="en-GB" dirty="0" smtClean="0"/>
              <a:t>Facebook</a:t>
            </a:r>
          </a:p>
          <a:p>
            <a:r>
              <a:rPr lang="en-GB" dirty="0" smtClean="0"/>
              <a:t> </a:t>
            </a:r>
            <a:r>
              <a:rPr lang="en-GB" dirty="0"/>
              <a:t>it's known for its component-based structure, single-page applications (SPAs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</a:t>
            </a:r>
            <a:r>
              <a:rPr lang="en-GB" dirty="0"/>
              <a:t>and virtual </a:t>
            </a:r>
            <a:r>
              <a:rPr lang="en-GB" dirty="0" err="1"/>
              <a:t>DOM,enabling</a:t>
            </a:r>
            <a:r>
              <a:rPr lang="en-GB" dirty="0"/>
              <a:t>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    efficient </a:t>
            </a:r>
            <a:r>
              <a:rPr lang="en-GB" dirty="0"/>
              <a:t>UI updates and a seamless user </a:t>
            </a:r>
            <a:r>
              <a:rPr lang="en-GB" dirty="0" smtClean="0"/>
              <a:t>        experience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965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Before React,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GB" dirty="0" smtClean="0"/>
              <a:t>front-end </a:t>
            </a:r>
            <a:r>
              <a:rPr lang="en-GB" dirty="0"/>
              <a:t>development struggled with:</a:t>
            </a:r>
          </a:p>
          <a:p>
            <a:pPr fontAlgn="base"/>
            <a:r>
              <a:rPr lang="en-GB" b="1" dirty="0"/>
              <a:t>Manual DOM Manipulation</a:t>
            </a:r>
            <a:r>
              <a:rPr lang="en-GB" dirty="0"/>
              <a:t>: Traditional JavaScript directly modified the DOM, slowing down the performance.</a:t>
            </a:r>
          </a:p>
          <a:p>
            <a:pPr fontAlgn="base"/>
            <a:r>
              <a:rPr lang="en-GB" b="1" dirty="0"/>
              <a:t>Complex State Management</a:t>
            </a:r>
            <a:r>
              <a:rPr lang="en-GB" dirty="0"/>
              <a:t>: Maintaining UI state became messy and hard to debug.</a:t>
            </a:r>
          </a:p>
          <a:p>
            <a:pPr fontAlgn="base"/>
            <a:r>
              <a:rPr lang="en-GB" b="1" dirty="0"/>
              <a:t>Tight Coupling in Frameworks</a:t>
            </a:r>
            <a:r>
              <a:rPr lang="en-GB" dirty="0"/>
              <a:t>: Frameworks like Angular introduced complex two-way data binding that made code harder to manage.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796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React </a:t>
            </a:r>
            <a:r>
              <a:rPr lang="en-GB" b="1" dirty="0" smtClean="0"/>
              <a:t>Core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b="1" dirty="0" smtClean="0"/>
              <a:t>Virtual </a:t>
            </a:r>
            <a:r>
              <a:rPr lang="en-GB" b="1" dirty="0"/>
              <a:t>DOM</a:t>
            </a:r>
            <a:r>
              <a:rPr lang="en-GB" dirty="0"/>
              <a:t>: React updates only the changed parts of the DOM, resulting in faster rendering.</a:t>
            </a:r>
          </a:p>
          <a:p>
            <a:pPr fontAlgn="base"/>
            <a:r>
              <a:rPr lang="en-GB" b="1" dirty="0"/>
              <a:t>One-Way Data Binding</a:t>
            </a:r>
            <a:r>
              <a:rPr lang="en-GB" dirty="0"/>
              <a:t>: Ensures predictable and easy to debug data flow.</a:t>
            </a:r>
          </a:p>
          <a:p>
            <a:pPr fontAlgn="base"/>
            <a:r>
              <a:rPr lang="en-GB" b="1" dirty="0"/>
              <a:t>Component-Based Architecture</a:t>
            </a:r>
            <a:r>
              <a:rPr lang="en-GB" dirty="0"/>
              <a:t>: Breaks UI into reusable pieces, improving the code reusability and scalability.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963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In React</a:t>
            </a:r>
            <a:r>
              <a:rPr lang="en-GB" dirty="0"/>
              <a:t>, components are the building blocks of any </a:t>
            </a:r>
            <a:r>
              <a:rPr lang="en-GB" b="1" dirty="0"/>
              <a:t>application</a:t>
            </a:r>
            <a:r>
              <a:rPr lang="en-GB" dirty="0"/>
              <a:t>. They allow developers to break down </a:t>
            </a:r>
            <a:r>
              <a:rPr lang="en-GB" b="1" dirty="0"/>
              <a:t>complex user interfaces</a:t>
            </a:r>
            <a:r>
              <a:rPr lang="en-GB" dirty="0"/>
              <a:t> into </a:t>
            </a:r>
            <a:r>
              <a:rPr lang="en-GB" b="1" dirty="0"/>
              <a:t>smaller</a:t>
            </a:r>
            <a:r>
              <a:rPr lang="en-GB" dirty="0"/>
              <a:t>, </a:t>
            </a:r>
            <a:r>
              <a:rPr lang="en-GB" b="1" dirty="0"/>
              <a:t>reusable pieces</a:t>
            </a:r>
            <a:r>
              <a:rPr lang="en-GB" dirty="0" smtClean="0"/>
              <a:t>.</a:t>
            </a:r>
          </a:p>
          <a:p>
            <a:pPr marL="0" indent="0" fontAlgn="base">
              <a:buNone/>
            </a:pPr>
            <a:endParaRPr lang="en-GB" dirty="0" smtClean="0"/>
          </a:p>
          <a:p>
            <a:pPr marL="0" indent="0" fontAlgn="base">
              <a:buNone/>
            </a:pPr>
            <a:r>
              <a:rPr lang="en-GB" b="1" dirty="0" smtClean="0"/>
              <a:t>In </a:t>
            </a:r>
            <a:r>
              <a:rPr lang="en-GB" b="1" dirty="0"/>
              <a:t>React, there are two types of exports</a:t>
            </a:r>
            <a:endParaRPr lang="en-GB" dirty="0"/>
          </a:p>
          <a:p>
            <a:pPr fontAlgn="base"/>
            <a:r>
              <a:rPr lang="en-GB" dirty="0"/>
              <a:t>Default Exports and </a:t>
            </a:r>
            <a:r>
              <a:rPr lang="en-GB" dirty="0" smtClean="0"/>
              <a:t>Imports   -  single comp</a:t>
            </a:r>
            <a:endParaRPr lang="en-GB" dirty="0"/>
          </a:p>
          <a:p>
            <a:pPr fontAlgn="base"/>
            <a:r>
              <a:rPr lang="en-GB" dirty="0"/>
              <a:t>Named Exports and </a:t>
            </a:r>
            <a:r>
              <a:rPr lang="en-GB" dirty="0" smtClean="0"/>
              <a:t>Imports  -  multiple comp </a:t>
            </a: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25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 when we are writing React Component Code </a:t>
            </a:r>
            <a:r>
              <a:rPr lang="en-IN" dirty="0" smtClean="0"/>
              <a:t> it is  JS language but in between we required Html tags use so to simplify that 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b="1" dirty="0" smtClean="0"/>
              <a:t>React uses JSX </a:t>
            </a:r>
          </a:p>
          <a:p>
            <a:r>
              <a:rPr lang="en-IN" dirty="0"/>
              <a:t>JSX stands for JavaScript XML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5899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en-IN" dirty="0"/>
              <a:t>JSX allows you to write HTML-like code directly inside JavaScript, enabling you to create UI components more efficiently. Although JSX looks like regular HTML, it’s actually a syntax extension for JavaScript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 </a:t>
            </a:r>
            <a:r>
              <a:rPr lang="en-IN" b="1" dirty="0" err="1" smtClean="0"/>
              <a:t>const</a:t>
            </a:r>
            <a:r>
              <a:rPr lang="en-IN" dirty="0" smtClean="0"/>
              <a:t> </a:t>
            </a:r>
            <a:r>
              <a:rPr lang="en-IN" dirty="0"/>
              <a:t>message = "Hello</a:t>
            </a:r>
            <a:r>
              <a:rPr lang="en-IN"/>
              <a:t>, </a:t>
            </a:r>
            <a:r>
              <a:rPr lang="en-IN" smtClean="0"/>
              <a:t>JSX!"; </a:t>
            </a:r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&lt;h1&gt;{message}&lt;/h1&gt;;</a:t>
            </a:r>
          </a:p>
        </p:txBody>
      </p:sp>
    </p:spTree>
    <p:extLst>
      <p:ext uri="{BB962C8B-B14F-4D97-AF65-F5344CB8AC3E}">
        <p14:creationId xmlns:p14="http://schemas.microsoft.com/office/powerpoint/2010/main" val="108615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240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React JS </vt:lpstr>
      <vt:lpstr>PowerPoint Presentation</vt:lpstr>
      <vt:lpstr>Before React,</vt:lpstr>
      <vt:lpstr>React Core Features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User</dc:creator>
  <cp:lastModifiedBy>User</cp:lastModifiedBy>
  <cp:revision>3</cp:revision>
  <dcterms:created xsi:type="dcterms:W3CDTF">2025-09-26T01:54:21Z</dcterms:created>
  <dcterms:modified xsi:type="dcterms:W3CDTF">2025-09-26T02:21:46Z</dcterms:modified>
</cp:coreProperties>
</file>