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4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2895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6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647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052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04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98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460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91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06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06DA-1F85-4B62-BA98-CA4E88C5E824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44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406DA-1F85-4B62-BA98-CA4E88C5E824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B6E49-6954-48EF-A9B8-A31B4E7DBD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09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React JS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463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Lifecycle of </a:t>
            </a:r>
            <a:r>
              <a:rPr lang="en-IN" dirty="0" smtClean="0"/>
              <a:t>Components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component in React has a lifecycle which you can monitor and </a:t>
            </a:r>
            <a:r>
              <a:rPr lang="en-GB" dirty="0" smtClean="0"/>
              <a:t>manipulate</a:t>
            </a:r>
            <a:endParaRPr lang="en-GB" dirty="0"/>
          </a:p>
          <a:p>
            <a:r>
              <a:rPr lang="en-GB" dirty="0"/>
              <a:t>The three phases are: </a:t>
            </a:r>
            <a:r>
              <a:rPr lang="en-GB" b="1" dirty="0"/>
              <a:t>Mounting</a:t>
            </a:r>
            <a:r>
              <a:rPr lang="en-GB" dirty="0"/>
              <a:t>, </a:t>
            </a:r>
            <a:r>
              <a:rPr lang="en-GB" b="1" dirty="0"/>
              <a:t>Updating</a:t>
            </a:r>
            <a:r>
              <a:rPr lang="en-GB" dirty="0"/>
              <a:t>, and </a:t>
            </a:r>
            <a:r>
              <a:rPr lang="en-GB" b="1" dirty="0"/>
              <a:t>Unmounting</a:t>
            </a:r>
            <a:r>
              <a:rPr lang="en-GB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393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Mounting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Mounting </a:t>
            </a:r>
            <a:r>
              <a:rPr lang="en-GB" dirty="0"/>
              <a:t>means putting elements into the DOM.</a:t>
            </a:r>
          </a:p>
          <a:p>
            <a:r>
              <a:rPr lang="en-GB" dirty="0"/>
              <a:t>React has four built-in methods that gets called, in this order, when mounting a component:</a:t>
            </a:r>
          </a:p>
          <a:p>
            <a:pPr lvl="1"/>
            <a:r>
              <a:rPr lang="en-GB" dirty="0"/>
              <a:t>constructor()</a:t>
            </a:r>
          </a:p>
          <a:p>
            <a:pPr lvl="1"/>
            <a:r>
              <a:rPr lang="en-GB" dirty="0" err="1"/>
              <a:t>getDerivedStateFromProps</a:t>
            </a:r>
            <a:r>
              <a:rPr lang="en-GB" dirty="0"/>
              <a:t>()</a:t>
            </a:r>
          </a:p>
          <a:p>
            <a:pPr lvl="1"/>
            <a:r>
              <a:rPr lang="en-GB" dirty="0"/>
              <a:t>render()</a:t>
            </a:r>
          </a:p>
          <a:p>
            <a:pPr lvl="1"/>
            <a:r>
              <a:rPr lang="en-GB" dirty="0" err="1"/>
              <a:t>componentDidMount</a:t>
            </a:r>
            <a:r>
              <a:rPr lang="en-GB" dirty="0"/>
              <a:t>()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1424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getDerivedStateFromProps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dirty="0"/>
              <a:t> </a:t>
            </a:r>
            <a:r>
              <a:rPr lang="en-GB" dirty="0" err="1"/>
              <a:t>getDerivedStateFromProps</a:t>
            </a:r>
            <a:r>
              <a:rPr lang="en-GB" dirty="0"/>
              <a:t>() method is called right before rendering the element(s) in the DOM.</a:t>
            </a:r>
          </a:p>
          <a:p>
            <a:r>
              <a:rPr lang="en-GB" dirty="0"/>
              <a:t>This is the natural place to set the state object based on the initial props.</a:t>
            </a:r>
          </a:p>
          <a:p>
            <a:r>
              <a:rPr lang="en-GB" dirty="0"/>
              <a:t>It takes state as an argument, and returns an object with changes to the state.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650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err="1" smtClean="0"/>
              <a:t>componentDidMount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</a:t>
            </a:r>
            <a:r>
              <a:rPr lang="en-GB" dirty="0"/>
              <a:t> </a:t>
            </a:r>
            <a:r>
              <a:rPr lang="en-GB" dirty="0" err="1"/>
              <a:t>componentDidMount</a:t>
            </a:r>
            <a:r>
              <a:rPr lang="en-GB" dirty="0"/>
              <a:t>() method is called after the component is rendered.</a:t>
            </a:r>
          </a:p>
          <a:p>
            <a:r>
              <a:rPr lang="en-GB" dirty="0"/>
              <a:t>This is where you run statements that requires that the component is already placed in the DOM.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08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Updating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A </a:t>
            </a:r>
            <a:r>
              <a:rPr lang="en-GB" dirty="0"/>
              <a:t>component is updated whenever there is a change in the component's state or props.</a:t>
            </a:r>
          </a:p>
          <a:p>
            <a:r>
              <a:rPr lang="en-GB" dirty="0"/>
              <a:t>React has five built-in methods that gets called, in this order, when a component is updated</a:t>
            </a:r>
            <a:r>
              <a:rPr lang="en-GB" dirty="0" smtClean="0"/>
              <a:t>:</a:t>
            </a:r>
          </a:p>
          <a:p>
            <a:r>
              <a:rPr lang="en-IN" dirty="0" err="1"/>
              <a:t>getDerivedStateFromProps</a:t>
            </a:r>
            <a:r>
              <a:rPr lang="en-IN" dirty="0"/>
              <a:t>()</a:t>
            </a:r>
          </a:p>
          <a:p>
            <a:r>
              <a:rPr lang="en-IN" dirty="0" err="1"/>
              <a:t>shouldComponentUpdate</a:t>
            </a:r>
            <a:r>
              <a:rPr lang="en-IN" dirty="0"/>
              <a:t>()</a:t>
            </a:r>
          </a:p>
          <a:p>
            <a:r>
              <a:rPr lang="en-IN" dirty="0"/>
              <a:t>render()</a:t>
            </a:r>
          </a:p>
          <a:p>
            <a:r>
              <a:rPr lang="en-IN" dirty="0" err="1"/>
              <a:t>getSnapshotBeforeUpdate</a:t>
            </a:r>
            <a:r>
              <a:rPr lang="en-IN" dirty="0"/>
              <a:t>()</a:t>
            </a:r>
          </a:p>
          <a:p>
            <a:r>
              <a:rPr lang="en-IN" dirty="0" err="1"/>
              <a:t>componentDidUpdate</a:t>
            </a:r>
            <a:r>
              <a:rPr lang="en-IN" dirty="0"/>
              <a:t>()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364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getDerivedStateFromProps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This </a:t>
            </a:r>
            <a:r>
              <a:rPr lang="en-GB" dirty="0"/>
              <a:t>is the first method that is called when a component gets updated.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117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shouldComponentUpdate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 </a:t>
            </a:r>
            <a:r>
              <a:rPr lang="en-GB" dirty="0"/>
              <a:t>the </a:t>
            </a:r>
            <a:r>
              <a:rPr lang="en-GB" dirty="0" err="1"/>
              <a:t>shouldComponentUpdate</a:t>
            </a:r>
            <a:r>
              <a:rPr lang="en-GB" dirty="0"/>
              <a:t>() method you can return a Boolean value that specifies whether React should continue with the rendering or not.</a:t>
            </a:r>
          </a:p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Default is true </a:t>
            </a:r>
          </a:p>
          <a:p>
            <a:r>
              <a:rPr lang="en-GB" dirty="0" smtClean="0"/>
              <a:t>render()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862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/>
              <a:t>getSnapshotBeforeUpdate</a:t>
            </a:r>
            <a:endParaRPr lang="en-GB" dirty="0"/>
          </a:p>
          <a:p>
            <a:r>
              <a:rPr lang="en-GB" dirty="0"/>
              <a:t>In the </a:t>
            </a:r>
            <a:r>
              <a:rPr lang="en-GB" dirty="0" err="1"/>
              <a:t>getSnapshotBeforeUpdate</a:t>
            </a:r>
            <a:r>
              <a:rPr lang="en-GB" dirty="0"/>
              <a:t>() method you have access to the props and state </a:t>
            </a:r>
            <a:r>
              <a:rPr lang="en-GB" i="1" dirty="0"/>
              <a:t>before</a:t>
            </a:r>
            <a:r>
              <a:rPr lang="en-GB" dirty="0"/>
              <a:t> the update, meaning that even after the update, you can check what the values were </a:t>
            </a:r>
            <a:r>
              <a:rPr lang="en-GB" i="1" dirty="0"/>
              <a:t>before</a:t>
            </a:r>
            <a:r>
              <a:rPr lang="en-GB" dirty="0"/>
              <a:t> the update.</a:t>
            </a:r>
          </a:p>
          <a:p>
            <a:r>
              <a:rPr lang="en-GB" dirty="0"/>
              <a:t>If the </a:t>
            </a:r>
            <a:r>
              <a:rPr lang="en-GB" dirty="0" err="1"/>
              <a:t>getSnapshotBeforeUpdate</a:t>
            </a:r>
            <a:r>
              <a:rPr lang="en-GB" dirty="0"/>
              <a:t>() method is present, you should also include the </a:t>
            </a:r>
            <a:r>
              <a:rPr lang="en-GB" dirty="0" err="1"/>
              <a:t>componentDidUpdate</a:t>
            </a:r>
            <a:r>
              <a:rPr lang="en-GB" dirty="0"/>
              <a:t>() method, otherwise you will get an error.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5366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Manage </a:t>
            </a:r>
            <a:r>
              <a:rPr lang="en-GB" dirty="0"/>
              <a:t>State in Function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Hooks allow functions to have access to state and other React features without using classes.</a:t>
            </a:r>
          </a:p>
          <a:p>
            <a:r>
              <a:rPr lang="en-GB" dirty="0"/>
              <a:t>They provide a more direct API to React concepts like props, state, context, refs, and lifecycle.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3225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/>
          <a:lstStyle/>
          <a:p>
            <a:r>
              <a:rPr lang="en-GB" dirty="0"/>
              <a:t>React is a powerful JavaScript library for building fast, scalable front-end applications. Created by </a:t>
            </a:r>
            <a:r>
              <a:rPr lang="en-GB" dirty="0" smtClean="0"/>
              <a:t>Facebook</a:t>
            </a:r>
          </a:p>
          <a:p>
            <a:r>
              <a:rPr lang="en-GB" dirty="0" smtClean="0"/>
              <a:t> </a:t>
            </a:r>
            <a:r>
              <a:rPr lang="en-GB" dirty="0"/>
              <a:t>it's known for its component-based structure, single-page applications (SPAs</a:t>
            </a:r>
            <a:r>
              <a:rPr lang="en-GB" dirty="0" smtClean="0"/>
              <a:t>)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dirty="0"/>
              <a:t>and virtual </a:t>
            </a:r>
            <a:r>
              <a:rPr lang="en-GB" dirty="0" err="1"/>
              <a:t>DOM,enabling</a:t>
            </a:r>
            <a:r>
              <a:rPr lang="en-GB" dirty="0"/>
              <a:t> 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     efficient </a:t>
            </a:r>
            <a:r>
              <a:rPr lang="en-GB" dirty="0"/>
              <a:t>UI updates and a seamless user </a:t>
            </a:r>
            <a:r>
              <a:rPr lang="en-GB" dirty="0" smtClean="0"/>
              <a:t>        experience</a:t>
            </a:r>
            <a:r>
              <a:rPr lang="en-GB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965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Before React,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073427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GB" dirty="0" smtClean="0"/>
              <a:t>front-end </a:t>
            </a:r>
            <a:r>
              <a:rPr lang="en-GB" dirty="0"/>
              <a:t>development struggled with:</a:t>
            </a:r>
          </a:p>
          <a:p>
            <a:pPr fontAlgn="base"/>
            <a:r>
              <a:rPr lang="en-GB" b="1" dirty="0"/>
              <a:t>Manual DOM Manipulation</a:t>
            </a:r>
            <a:r>
              <a:rPr lang="en-GB" dirty="0"/>
              <a:t>: Traditional JavaScript directly modified the DOM, slowing down the performance.</a:t>
            </a:r>
          </a:p>
          <a:p>
            <a:pPr fontAlgn="base"/>
            <a:r>
              <a:rPr lang="en-GB" b="1" dirty="0"/>
              <a:t>Complex State Management</a:t>
            </a:r>
            <a:r>
              <a:rPr lang="en-GB" dirty="0"/>
              <a:t>: Maintaining UI state became messy and hard to debug.</a:t>
            </a:r>
          </a:p>
          <a:p>
            <a:pPr fontAlgn="base"/>
            <a:r>
              <a:rPr lang="en-GB" b="1" dirty="0"/>
              <a:t>Tight Coupling in Frameworks</a:t>
            </a:r>
            <a:r>
              <a:rPr lang="en-GB" dirty="0"/>
              <a:t>: Frameworks like Angular introduced complex two-way data binding that made code harder to manage.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796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React </a:t>
            </a:r>
            <a:r>
              <a:rPr lang="en-GB" b="1" dirty="0" smtClean="0"/>
              <a:t>Core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b="1" dirty="0" smtClean="0"/>
              <a:t>Virtual </a:t>
            </a:r>
            <a:r>
              <a:rPr lang="en-GB" b="1" dirty="0"/>
              <a:t>DOM</a:t>
            </a:r>
            <a:r>
              <a:rPr lang="en-GB" dirty="0"/>
              <a:t>: React updates only the changed parts of the DOM, resulting in faster rendering.</a:t>
            </a:r>
          </a:p>
          <a:p>
            <a:pPr fontAlgn="base"/>
            <a:r>
              <a:rPr lang="en-GB" b="1" dirty="0"/>
              <a:t>One-Way Data Binding</a:t>
            </a:r>
            <a:r>
              <a:rPr lang="en-GB" dirty="0"/>
              <a:t>: Ensures predictable and easy to debug data flow.</a:t>
            </a:r>
          </a:p>
          <a:p>
            <a:pPr fontAlgn="base"/>
            <a:r>
              <a:rPr lang="en-GB" b="1" dirty="0"/>
              <a:t>Component-Based Architecture</a:t>
            </a:r>
            <a:r>
              <a:rPr lang="en-GB" dirty="0"/>
              <a:t>: Breaks UI into reusable pieces, improving the code reusability and scalability.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963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 React</a:t>
            </a:r>
            <a:r>
              <a:rPr lang="en-GB" dirty="0"/>
              <a:t>, components are the building blocks of any </a:t>
            </a:r>
            <a:r>
              <a:rPr lang="en-GB" b="1" dirty="0"/>
              <a:t>application</a:t>
            </a:r>
            <a:r>
              <a:rPr lang="en-GB" dirty="0"/>
              <a:t>. They allow developers to break down </a:t>
            </a:r>
            <a:r>
              <a:rPr lang="en-GB" b="1" dirty="0"/>
              <a:t>complex user interfaces</a:t>
            </a:r>
            <a:r>
              <a:rPr lang="en-GB" dirty="0"/>
              <a:t> into </a:t>
            </a:r>
            <a:r>
              <a:rPr lang="en-GB" b="1" dirty="0"/>
              <a:t>smaller</a:t>
            </a:r>
            <a:r>
              <a:rPr lang="en-GB" dirty="0"/>
              <a:t>, </a:t>
            </a:r>
            <a:r>
              <a:rPr lang="en-GB" b="1" dirty="0"/>
              <a:t>reusable pieces</a:t>
            </a:r>
            <a:r>
              <a:rPr lang="en-GB" dirty="0" smtClean="0"/>
              <a:t>.</a:t>
            </a:r>
          </a:p>
          <a:p>
            <a:pPr marL="0" indent="0" fontAlgn="base">
              <a:buNone/>
            </a:pPr>
            <a:endParaRPr lang="en-GB" dirty="0" smtClean="0"/>
          </a:p>
          <a:p>
            <a:pPr marL="0" indent="0" fontAlgn="base">
              <a:buNone/>
            </a:pPr>
            <a:r>
              <a:rPr lang="en-GB" b="1" dirty="0" smtClean="0"/>
              <a:t>In </a:t>
            </a:r>
            <a:r>
              <a:rPr lang="en-GB" b="1" dirty="0"/>
              <a:t>React, there are two types of exports</a:t>
            </a:r>
            <a:endParaRPr lang="en-GB" dirty="0"/>
          </a:p>
          <a:p>
            <a:pPr fontAlgn="base"/>
            <a:r>
              <a:rPr lang="en-GB" dirty="0"/>
              <a:t>Default Exports and </a:t>
            </a:r>
            <a:r>
              <a:rPr lang="en-GB" dirty="0" smtClean="0"/>
              <a:t>Imports   -  single comp</a:t>
            </a:r>
            <a:endParaRPr lang="en-GB" dirty="0"/>
          </a:p>
          <a:p>
            <a:pPr fontAlgn="base"/>
            <a:r>
              <a:rPr lang="en-GB" dirty="0"/>
              <a:t>Named Exports and </a:t>
            </a:r>
            <a:r>
              <a:rPr lang="en-GB" dirty="0" smtClean="0"/>
              <a:t>Imports  -  multiple comp </a:t>
            </a: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257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 when we are writing React Component Code </a:t>
            </a:r>
            <a:r>
              <a:rPr lang="en-IN" dirty="0" smtClean="0"/>
              <a:t> it is  JS language but in between we required Html tags use so to simplify that 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b="1" dirty="0" smtClean="0"/>
              <a:t>React uses JSX </a:t>
            </a:r>
          </a:p>
          <a:p>
            <a:r>
              <a:rPr lang="en-IN" dirty="0"/>
              <a:t>JSX stands for JavaScript XML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85899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289451"/>
          </a:xfrm>
        </p:spPr>
        <p:txBody>
          <a:bodyPr/>
          <a:lstStyle/>
          <a:p>
            <a:r>
              <a:rPr lang="en-IN" dirty="0"/>
              <a:t>JSX allows you to write HTML-like code directly inside JavaScript, enabling you to create UI components more efficiently. Although JSX looks like regular HTML, it’s actually a syntax extension for JavaScript</a:t>
            </a:r>
            <a:r>
              <a:rPr lang="en-IN" dirty="0" smtClean="0"/>
              <a:t>.</a:t>
            </a:r>
          </a:p>
          <a:p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 </a:t>
            </a:r>
            <a:r>
              <a:rPr lang="en-IN" b="1" dirty="0" err="1" smtClean="0"/>
              <a:t>const</a:t>
            </a:r>
            <a:r>
              <a:rPr lang="en-IN" dirty="0" smtClean="0"/>
              <a:t> </a:t>
            </a:r>
            <a:r>
              <a:rPr lang="en-IN" dirty="0"/>
              <a:t>message = "Hello</a:t>
            </a:r>
            <a:r>
              <a:rPr lang="en-IN"/>
              <a:t>, </a:t>
            </a:r>
            <a:r>
              <a:rPr lang="en-IN" smtClean="0"/>
              <a:t>JSX!"; </a:t>
            </a:r>
          </a:p>
          <a:p>
            <a:pPr marL="0" indent="0">
              <a:buNone/>
            </a:pPr>
            <a:endParaRPr lang="en-IN" smtClean="0"/>
          </a:p>
          <a:p>
            <a:pPr marL="0" indent="0">
              <a:buNone/>
            </a:pPr>
            <a:r>
              <a:rPr lang="en-IN" dirty="0" smtClean="0"/>
              <a:t> </a:t>
            </a:r>
            <a:r>
              <a:rPr lang="en-IN" dirty="0"/>
              <a:t>&lt;h1&gt;{message}&lt;/h1&gt;;</a:t>
            </a:r>
          </a:p>
        </p:txBody>
      </p:sp>
    </p:spTree>
    <p:extLst>
      <p:ext uri="{BB962C8B-B14F-4D97-AF65-F5344CB8AC3E}">
        <p14:creationId xmlns:p14="http://schemas.microsoft.com/office/powerpoint/2010/main" val="1086153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Componenets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Function should contain return </a:t>
            </a:r>
          </a:p>
          <a:p>
            <a:r>
              <a:rPr lang="en-GB" dirty="0" smtClean="0"/>
              <a:t>Class    need to </a:t>
            </a:r>
            <a:r>
              <a:rPr lang="en-GB" dirty="0"/>
              <a:t>extends from </a:t>
            </a:r>
            <a:r>
              <a:rPr lang="en-GB" dirty="0" smtClean="0"/>
              <a:t>Component</a:t>
            </a:r>
          </a:p>
          <a:p>
            <a:pPr marL="0" indent="0">
              <a:buNone/>
            </a:pPr>
            <a:r>
              <a:rPr lang="en-GB" dirty="0" smtClean="0"/>
              <a:t>             should contain render method </a:t>
            </a:r>
          </a:p>
          <a:p>
            <a:pPr marL="0" indent="0">
              <a:buNone/>
            </a:pPr>
            <a:r>
              <a:rPr lang="en-GB" dirty="0" smtClean="0"/>
              <a:t>            </a:t>
            </a:r>
          </a:p>
          <a:p>
            <a:pPr marL="0" indent="0">
              <a:buNone/>
            </a:pPr>
            <a:r>
              <a:rPr lang="en-GB" dirty="0" smtClean="0"/>
              <a:t>Props =  to use reading attribute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65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React Class Component State</a:t>
            </a:r>
          </a:p>
          <a:p>
            <a:r>
              <a:rPr lang="en-GB" dirty="0"/>
              <a:t>React Class components have a built-in state object.</a:t>
            </a:r>
          </a:p>
          <a:p>
            <a:r>
              <a:rPr lang="en-GB" dirty="0" smtClean="0"/>
              <a:t>The</a:t>
            </a:r>
            <a:r>
              <a:rPr lang="en-GB" dirty="0"/>
              <a:t> state object is where you store property values that belongs to the component.</a:t>
            </a:r>
          </a:p>
          <a:p>
            <a:r>
              <a:rPr lang="en-GB" dirty="0"/>
              <a:t>When the state object changes, the component re-renders.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352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408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React JS </vt:lpstr>
      <vt:lpstr>PowerPoint Presentation</vt:lpstr>
      <vt:lpstr>Before React,</vt:lpstr>
      <vt:lpstr>React Core Features</vt:lpstr>
      <vt:lpstr>PowerPoint Presentation</vt:lpstr>
      <vt:lpstr>PowerPoint Presentation</vt:lpstr>
      <vt:lpstr>PowerPoint Presentation</vt:lpstr>
      <vt:lpstr>Componenets</vt:lpstr>
      <vt:lpstr>PowerPoint Presentation</vt:lpstr>
      <vt:lpstr>Lifecycle of Components</vt:lpstr>
      <vt:lpstr>Mounting</vt:lpstr>
      <vt:lpstr>getDerivedStateFromProps</vt:lpstr>
      <vt:lpstr>componentDidMount</vt:lpstr>
      <vt:lpstr>Updating</vt:lpstr>
      <vt:lpstr>PowerPoint Presentation</vt:lpstr>
      <vt:lpstr>shouldComponentUpdate </vt:lpstr>
      <vt:lpstr>PowerPoint Presentation</vt:lpstr>
      <vt:lpstr>Manage State in Function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User</dc:creator>
  <cp:lastModifiedBy>User</cp:lastModifiedBy>
  <cp:revision>10</cp:revision>
  <dcterms:created xsi:type="dcterms:W3CDTF">2025-09-26T01:54:21Z</dcterms:created>
  <dcterms:modified xsi:type="dcterms:W3CDTF">2025-09-27T02:52:43Z</dcterms:modified>
</cp:coreProperties>
</file>