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9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06DA-1F85-4B62-BA98-CA4E88C5E824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 JS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Lifecycle of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component in React has a lifecycle which you can monitor and </a:t>
            </a:r>
            <a:r>
              <a:rPr lang="en-GB" dirty="0" smtClean="0"/>
              <a:t>manipulate</a:t>
            </a:r>
            <a:endParaRPr lang="en-GB" dirty="0"/>
          </a:p>
          <a:p>
            <a:r>
              <a:rPr lang="en-GB" dirty="0"/>
              <a:t>The three phases are: </a:t>
            </a:r>
            <a:r>
              <a:rPr lang="en-GB" b="1" dirty="0"/>
              <a:t>Mounting</a:t>
            </a:r>
            <a:r>
              <a:rPr lang="en-GB" dirty="0"/>
              <a:t>, </a:t>
            </a:r>
            <a:r>
              <a:rPr lang="en-GB" b="1" dirty="0"/>
              <a:t>Updating</a:t>
            </a:r>
            <a:r>
              <a:rPr lang="en-GB" dirty="0"/>
              <a:t>, and </a:t>
            </a:r>
            <a:r>
              <a:rPr lang="en-GB" b="1" dirty="0"/>
              <a:t>Unmounting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9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Mounting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Mounting </a:t>
            </a:r>
            <a:r>
              <a:rPr lang="en-GB" dirty="0"/>
              <a:t>means putting elements into the DOM.</a:t>
            </a:r>
          </a:p>
          <a:p>
            <a:r>
              <a:rPr lang="en-GB" dirty="0"/>
              <a:t>React has four built-in methods that gets called, in this order, when mounting a component:</a:t>
            </a:r>
          </a:p>
          <a:p>
            <a:pPr lvl="1"/>
            <a:r>
              <a:rPr lang="en-GB" dirty="0"/>
              <a:t>constructor()</a:t>
            </a:r>
          </a:p>
          <a:p>
            <a:pPr lvl="1"/>
            <a:r>
              <a:rPr lang="en-GB" dirty="0" err="1"/>
              <a:t>getDerivedStateFromProps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render()</a:t>
            </a:r>
          </a:p>
          <a:p>
            <a:pPr lvl="1"/>
            <a:r>
              <a:rPr lang="en-GB" dirty="0" err="1"/>
              <a:t>componentDidMount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42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getDerivedStateFromProps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 err="1"/>
              <a:t>getDerivedStateFromProps</a:t>
            </a:r>
            <a:r>
              <a:rPr lang="en-GB" dirty="0"/>
              <a:t>() method is called right before rendering the element(s) in the DOM.</a:t>
            </a:r>
          </a:p>
          <a:p>
            <a:r>
              <a:rPr lang="en-GB" dirty="0"/>
              <a:t>This is the natural place to set the state object based on the initial props.</a:t>
            </a:r>
          </a:p>
          <a:p>
            <a:r>
              <a:rPr lang="en-GB" dirty="0"/>
              <a:t>It takes state as an argument, and returns an object with changes to the 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componentDidMount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 err="1"/>
              <a:t>componentDidMount</a:t>
            </a:r>
            <a:r>
              <a:rPr lang="en-GB" dirty="0"/>
              <a:t>() method is called after the component is rendered.</a:t>
            </a:r>
          </a:p>
          <a:p>
            <a:r>
              <a:rPr lang="en-GB" dirty="0"/>
              <a:t>This is where you run statements that requires that the component is already placed in the DOM.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component is updated whenever there is a change in the component's state or props.</a:t>
            </a:r>
          </a:p>
          <a:p>
            <a:r>
              <a:rPr lang="en-GB" dirty="0"/>
              <a:t>React has five built-in methods that gets called, in this order, when a component is updated</a:t>
            </a:r>
            <a:r>
              <a:rPr lang="en-GB" dirty="0" smtClean="0"/>
              <a:t>:</a:t>
            </a:r>
          </a:p>
          <a:p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r>
              <a:rPr lang="en-IN" dirty="0"/>
              <a:t>render()</a:t>
            </a:r>
          </a:p>
          <a:p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6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getDerivedStateFromProps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is the first method that is called when a component gets updated.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shouldComponentUpdate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/>
              <a:t>the </a:t>
            </a:r>
            <a:r>
              <a:rPr lang="en-GB" dirty="0" err="1"/>
              <a:t>shouldComponentUpdate</a:t>
            </a:r>
            <a:r>
              <a:rPr lang="en-GB" dirty="0"/>
              <a:t>() method you can return a Boolean value that specifies whether React should continue with the rendering or not.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Default is true </a:t>
            </a:r>
          </a:p>
          <a:p>
            <a:r>
              <a:rPr lang="en-GB" dirty="0" smtClean="0"/>
              <a:t>render()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62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getSnapshotBeforeUpdate</a:t>
            </a:r>
            <a:endParaRPr lang="en-GB" dirty="0"/>
          </a:p>
          <a:p>
            <a:r>
              <a:rPr lang="en-GB" dirty="0"/>
              <a:t>In the </a:t>
            </a:r>
            <a:r>
              <a:rPr lang="en-GB" dirty="0" err="1"/>
              <a:t>getSnapshotBeforeUpdate</a:t>
            </a:r>
            <a:r>
              <a:rPr lang="en-GB" dirty="0"/>
              <a:t>() method you have access to the props and state </a:t>
            </a:r>
            <a:r>
              <a:rPr lang="en-GB" i="1" dirty="0"/>
              <a:t>before</a:t>
            </a:r>
            <a:r>
              <a:rPr lang="en-GB" dirty="0"/>
              <a:t> the update, meaning that even after the update, you can check what the values were </a:t>
            </a:r>
            <a:r>
              <a:rPr lang="en-GB" i="1" dirty="0"/>
              <a:t>before</a:t>
            </a:r>
            <a:r>
              <a:rPr lang="en-GB" dirty="0"/>
              <a:t> the update.</a:t>
            </a:r>
          </a:p>
          <a:p>
            <a:r>
              <a:rPr lang="en-GB" dirty="0"/>
              <a:t>If the </a:t>
            </a:r>
            <a:r>
              <a:rPr lang="en-GB" dirty="0" err="1"/>
              <a:t>getSnapshotBeforeUpdate</a:t>
            </a:r>
            <a:r>
              <a:rPr lang="en-GB" dirty="0"/>
              <a:t>() method is present, you should also include the </a:t>
            </a:r>
            <a:r>
              <a:rPr lang="en-GB" dirty="0" err="1"/>
              <a:t>componentDidUpdate</a:t>
            </a:r>
            <a:r>
              <a:rPr lang="en-GB" dirty="0"/>
              <a:t>() method, otherwise you will get an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36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Manage </a:t>
            </a:r>
            <a:r>
              <a:rPr lang="en-GB" dirty="0"/>
              <a:t>State in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Hooks allow functions to have access to state and other React features without using classes.</a:t>
            </a:r>
          </a:p>
          <a:p>
            <a:r>
              <a:rPr lang="en-GB" dirty="0"/>
              <a:t>They provide a more direct API to React concepts like props, state, context, refs, and lifecycle.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25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In React, the </a:t>
            </a:r>
            <a:r>
              <a:rPr lang="en-GB" b="1" dirty="0"/>
              <a:t>state</a:t>
            </a:r>
            <a:r>
              <a:rPr lang="en-GB" dirty="0"/>
              <a:t> refers to an object that holds information about a component's current situation. This information can change over time, typically as a result of user actions or </a:t>
            </a:r>
            <a:r>
              <a:rPr lang="en-GB" b="1" dirty="0"/>
              <a:t>data fetching</a:t>
            </a:r>
            <a:r>
              <a:rPr lang="en-GB" dirty="0"/>
              <a:t>, and when</a:t>
            </a:r>
            <a:r>
              <a:rPr lang="en-GB" b="1" dirty="0"/>
              <a:t> state changes,</a:t>
            </a:r>
            <a:r>
              <a:rPr lang="en-GB" dirty="0"/>
              <a:t> React </a:t>
            </a:r>
            <a:r>
              <a:rPr lang="en-GB" b="1" dirty="0"/>
              <a:t>re-renders </a:t>
            </a:r>
            <a:r>
              <a:rPr lang="en-GB" dirty="0"/>
              <a:t>the</a:t>
            </a:r>
            <a:r>
              <a:rPr lang="en-GB" b="1" dirty="0"/>
              <a:t> component </a:t>
            </a:r>
            <a:r>
              <a:rPr lang="en-GB" dirty="0"/>
              <a:t>to reflect the </a:t>
            </a:r>
            <a:r>
              <a:rPr lang="en-GB" b="1" dirty="0"/>
              <a:t>updated UI.</a:t>
            </a:r>
            <a:endParaRPr lang="en-GB" dirty="0"/>
          </a:p>
          <a:p>
            <a:pPr fontAlgn="base"/>
            <a:r>
              <a:rPr lang="en-GB" dirty="0"/>
              <a:t>Whenever state changes, React re-renders the component to reflect the updated data. This enables you to build dynamic UIs that respond to user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962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/>
              <a:t>React is a powerful JavaScript library for building fast, scalable front-end applications. Created by </a:t>
            </a:r>
            <a:r>
              <a:rPr lang="en-GB" dirty="0" smtClean="0"/>
              <a:t>Facebook</a:t>
            </a:r>
          </a:p>
          <a:p>
            <a:r>
              <a:rPr lang="en-GB" dirty="0" smtClean="0"/>
              <a:t> </a:t>
            </a:r>
            <a:r>
              <a:rPr lang="en-GB" dirty="0"/>
              <a:t>it's known for its component-based structure, single-page applications (SPAs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/>
              <a:t>and virtual </a:t>
            </a:r>
            <a:r>
              <a:rPr lang="en-GB" dirty="0" err="1"/>
              <a:t>DOM,enabling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efficient </a:t>
            </a:r>
            <a:r>
              <a:rPr lang="en-GB" dirty="0"/>
              <a:t>UI updates and a seamless user </a:t>
            </a:r>
            <a:r>
              <a:rPr lang="en-GB" dirty="0" smtClean="0"/>
              <a:t>        experience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51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useEffect</a:t>
            </a:r>
            <a:r>
              <a:rPr lang="en-GB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The </a:t>
            </a:r>
            <a:r>
              <a:rPr lang="en-GB" dirty="0" err="1"/>
              <a:t>useEffect</a:t>
            </a:r>
            <a:r>
              <a:rPr lang="en-GB" dirty="0"/>
              <a:t> hook is one of the most commonly used hooks in </a:t>
            </a:r>
            <a:r>
              <a:rPr lang="en-GB" dirty="0" err="1"/>
              <a:t>ReactJS</a:t>
            </a:r>
            <a:r>
              <a:rPr lang="en-GB" dirty="0"/>
              <a:t>, used to handle side effects in functional components</a:t>
            </a:r>
            <a:r>
              <a:rPr lang="en-GB" dirty="0" smtClean="0"/>
              <a:t>.</a:t>
            </a:r>
          </a:p>
          <a:p>
            <a:pPr marL="0" indent="0" fontAlgn="base">
              <a:buNone/>
            </a:pPr>
            <a:r>
              <a:rPr lang="en-GB" dirty="0" smtClean="0"/>
              <a:t>Different Tasks  -  </a:t>
            </a:r>
          </a:p>
          <a:p>
            <a:pPr fontAlgn="base"/>
            <a:r>
              <a:rPr lang="en-GB" dirty="0" smtClean="0"/>
              <a:t>Fetching </a:t>
            </a:r>
            <a:r>
              <a:rPr lang="en-GB" dirty="0"/>
              <a:t>data from an API.</a:t>
            </a:r>
          </a:p>
          <a:p>
            <a:pPr fontAlgn="base"/>
            <a:r>
              <a:rPr lang="en-GB" dirty="0"/>
              <a:t>Setting up event listeners or subscriptions.</a:t>
            </a:r>
          </a:p>
          <a:p>
            <a:pPr fontAlgn="base"/>
            <a:r>
              <a:rPr lang="en-GB" dirty="0"/>
              <a:t>Manipulating the DOM directly (although React generally handles DOM manipulation for you).</a:t>
            </a:r>
          </a:p>
          <a:p>
            <a:pPr fontAlgn="base"/>
            <a:r>
              <a:rPr lang="en-GB" dirty="0"/>
              <a:t>Cleaning up resources when a component unmounts.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444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useEffect</a:t>
            </a:r>
            <a:r>
              <a:rPr lang="en-GB" dirty="0"/>
              <a:t>(() =&gt;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{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// </a:t>
            </a:r>
            <a:r>
              <a:rPr lang="en-GB" dirty="0"/>
              <a:t>Code to run on each render return </a:t>
            </a:r>
            <a:r>
              <a:rPr lang="en-GB" dirty="0" smtClean="0"/>
              <a:t>		() </a:t>
            </a:r>
            <a:r>
              <a:rPr lang="en-GB" dirty="0"/>
              <a:t>=&gt; { // </a:t>
            </a:r>
            <a:r>
              <a:rPr lang="en-GB" dirty="0" err="1"/>
              <a:t>Cleanup</a:t>
            </a:r>
            <a:r>
              <a:rPr lang="en-GB" dirty="0"/>
              <a:t> function (optional) </a:t>
            </a:r>
            <a:r>
              <a:rPr lang="en-GB" dirty="0" smtClean="0"/>
              <a:t>	}; </a:t>
            </a:r>
          </a:p>
          <a:p>
            <a:pPr marL="0" indent="0">
              <a:buNone/>
            </a:pPr>
            <a:r>
              <a:rPr lang="en-GB" dirty="0" smtClean="0"/>
              <a:t>}, </a:t>
            </a:r>
            <a:r>
              <a:rPr lang="en-GB" dirty="0"/>
              <a:t>[dependencies]);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60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useContext</a:t>
            </a:r>
            <a:r>
              <a:rPr lang="en-GB" dirty="0" smtClean="0"/>
              <a:t> </a:t>
            </a:r>
          </a:p>
          <a:p>
            <a:r>
              <a:rPr lang="en-GB" dirty="0" err="1" smtClean="0"/>
              <a:t>useRef</a:t>
            </a:r>
            <a:endParaRPr lang="en-GB" dirty="0" smtClean="0"/>
          </a:p>
          <a:p>
            <a:r>
              <a:rPr lang="en-GB" dirty="0" err="1" smtClean="0"/>
              <a:t>useCallback</a:t>
            </a:r>
            <a:endParaRPr lang="en-GB" dirty="0" smtClean="0"/>
          </a:p>
          <a:p>
            <a:r>
              <a:rPr lang="en-GB" dirty="0" err="1" smtClean="0"/>
              <a:t>useMemo</a:t>
            </a:r>
            <a:r>
              <a:rPr lang="en-GB" smtClean="0"/>
              <a:t>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0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Before React,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/>
              <a:t>front-end </a:t>
            </a:r>
            <a:r>
              <a:rPr lang="en-GB" dirty="0"/>
              <a:t>development struggled with:</a:t>
            </a:r>
          </a:p>
          <a:p>
            <a:pPr fontAlgn="base"/>
            <a:r>
              <a:rPr lang="en-GB" b="1" dirty="0"/>
              <a:t>Manual DOM Manipulation</a:t>
            </a:r>
            <a:r>
              <a:rPr lang="en-GB" dirty="0"/>
              <a:t>: Traditional JavaScript directly modified the DOM, slowing down the performance.</a:t>
            </a:r>
          </a:p>
          <a:p>
            <a:pPr fontAlgn="base"/>
            <a:r>
              <a:rPr lang="en-GB" b="1" dirty="0"/>
              <a:t>Complex State Management</a:t>
            </a:r>
            <a:r>
              <a:rPr lang="en-GB" dirty="0"/>
              <a:t>: Maintaining UI state became messy and hard to debug.</a:t>
            </a:r>
          </a:p>
          <a:p>
            <a:pPr fontAlgn="base"/>
            <a:r>
              <a:rPr lang="en-GB" b="1" dirty="0"/>
              <a:t>Tight Coupling in Frameworks</a:t>
            </a:r>
            <a:r>
              <a:rPr lang="en-GB" dirty="0"/>
              <a:t>: Frameworks like Angular introduced complex two-way data binding that made code harder to manage.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9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 </a:t>
            </a:r>
            <a:r>
              <a:rPr lang="en-GB" b="1" dirty="0" smtClean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dirty="0" smtClean="0"/>
              <a:t>Virtual </a:t>
            </a:r>
            <a:r>
              <a:rPr lang="en-GB" b="1" dirty="0"/>
              <a:t>DOM</a:t>
            </a:r>
            <a:r>
              <a:rPr lang="en-GB" dirty="0"/>
              <a:t>: React updates only the changed parts of the DOM, resulting in faster rendering.</a:t>
            </a:r>
          </a:p>
          <a:p>
            <a:pPr fontAlgn="base"/>
            <a:r>
              <a:rPr lang="en-GB" b="1" dirty="0"/>
              <a:t>One-Way Data Binding</a:t>
            </a:r>
            <a:r>
              <a:rPr lang="en-GB" dirty="0"/>
              <a:t>: Ensures predictable and easy to debug data flow.</a:t>
            </a:r>
          </a:p>
          <a:p>
            <a:pPr fontAlgn="base"/>
            <a:r>
              <a:rPr lang="en-GB" b="1" dirty="0"/>
              <a:t>Component-Based Architecture</a:t>
            </a:r>
            <a:r>
              <a:rPr lang="en-GB" dirty="0"/>
              <a:t>: Breaks UI into reusable pieces, improving the code reusability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 React</a:t>
            </a:r>
            <a:r>
              <a:rPr lang="en-GB" dirty="0"/>
              <a:t>, components are the building blocks of any </a:t>
            </a:r>
            <a:r>
              <a:rPr lang="en-GB" b="1" dirty="0"/>
              <a:t>application</a:t>
            </a:r>
            <a:r>
              <a:rPr lang="en-GB" dirty="0"/>
              <a:t>. They allow developers to break down </a:t>
            </a:r>
            <a:r>
              <a:rPr lang="en-GB" b="1" dirty="0"/>
              <a:t>complex user interfaces</a:t>
            </a:r>
            <a:r>
              <a:rPr lang="en-GB" dirty="0"/>
              <a:t> into </a:t>
            </a:r>
            <a:r>
              <a:rPr lang="en-GB" b="1" dirty="0"/>
              <a:t>smaller</a:t>
            </a:r>
            <a:r>
              <a:rPr lang="en-GB" dirty="0"/>
              <a:t>, </a:t>
            </a:r>
            <a:r>
              <a:rPr lang="en-GB" b="1" dirty="0"/>
              <a:t>reusable pieces</a:t>
            </a:r>
            <a:r>
              <a:rPr lang="en-GB" dirty="0" smtClean="0"/>
              <a:t>.</a:t>
            </a:r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r>
              <a:rPr lang="en-GB" b="1" dirty="0" smtClean="0"/>
              <a:t>In </a:t>
            </a:r>
            <a:r>
              <a:rPr lang="en-GB" b="1" dirty="0"/>
              <a:t>React, there are two types of exports</a:t>
            </a:r>
            <a:endParaRPr lang="en-GB" dirty="0"/>
          </a:p>
          <a:p>
            <a:pPr fontAlgn="base"/>
            <a:r>
              <a:rPr lang="en-GB" dirty="0"/>
              <a:t>Default Exports and </a:t>
            </a:r>
            <a:r>
              <a:rPr lang="en-GB" dirty="0" smtClean="0"/>
              <a:t>Imports   -  single comp</a:t>
            </a:r>
            <a:endParaRPr lang="en-GB" dirty="0"/>
          </a:p>
          <a:p>
            <a:pPr fontAlgn="base"/>
            <a:r>
              <a:rPr lang="en-GB" dirty="0"/>
              <a:t>Named Exports and </a:t>
            </a:r>
            <a:r>
              <a:rPr lang="en-GB" dirty="0" smtClean="0"/>
              <a:t>Imports  -  multiple comp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25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when we are writing React Component Code </a:t>
            </a:r>
            <a:r>
              <a:rPr lang="en-IN" dirty="0" smtClean="0"/>
              <a:t> it is  JS language but in between we required Html tags use so to simplify that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React uses JSX </a:t>
            </a:r>
          </a:p>
          <a:p>
            <a:r>
              <a:rPr lang="en-IN" dirty="0"/>
              <a:t>JSX stands for JavaScript XML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89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/>
              <a:t>JSX allows you to write HTML-like code directly inside JavaScript, enabling you to create UI components more efficiently. Although JSX looks like regular HTML, it’s actually a syntax extension for JavaScript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message = "Hello</a:t>
            </a:r>
            <a:r>
              <a:rPr lang="en-IN"/>
              <a:t>, </a:t>
            </a:r>
            <a:r>
              <a:rPr lang="en-IN" smtClean="0"/>
              <a:t>JSX!"; 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&lt;h1&gt;{message}&lt;/h1&gt;;</a:t>
            </a:r>
          </a:p>
        </p:txBody>
      </p:sp>
    </p:spTree>
    <p:extLst>
      <p:ext uri="{BB962C8B-B14F-4D97-AF65-F5344CB8AC3E}">
        <p14:creationId xmlns:p14="http://schemas.microsoft.com/office/powerpoint/2010/main" val="10861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should contain return </a:t>
            </a:r>
          </a:p>
          <a:p>
            <a:r>
              <a:rPr lang="en-GB" dirty="0" smtClean="0"/>
              <a:t>Class    need to </a:t>
            </a:r>
            <a:r>
              <a:rPr lang="en-GB" dirty="0"/>
              <a:t>extends from </a:t>
            </a:r>
            <a:r>
              <a:rPr lang="en-GB" dirty="0" smtClean="0"/>
              <a:t>Component</a:t>
            </a:r>
          </a:p>
          <a:p>
            <a:pPr marL="0" indent="0">
              <a:buNone/>
            </a:pPr>
            <a:r>
              <a:rPr lang="en-GB" dirty="0" smtClean="0"/>
              <a:t>             should contain render method 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</a:p>
          <a:p>
            <a:pPr marL="0" indent="0">
              <a:buNone/>
            </a:pPr>
            <a:r>
              <a:rPr lang="en-GB" dirty="0" smtClean="0"/>
              <a:t>Props =  to use reading attribute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65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React Class Component State</a:t>
            </a:r>
          </a:p>
          <a:p>
            <a:r>
              <a:rPr lang="en-GB" dirty="0"/>
              <a:t>React Class components have a built-in state object.</a:t>
            </a:r>
          </a:p>
          <a:p>
            <a:r>
              <a:rPr lang="en-GB" dirty="0" smtClean="0"/>
              <a:t>The</a:t>
            </a:r>
            <a:r>
              <a:rPr lang="en-GB" dirty="0"/>
              <a:t> state object is where you store property values that belongs to the component.</a:t>
            </a:r>
          </a:p>
          <a:p>
            <a:r>
              <a:rPr lang="en-GB" dirty="0"/>
              <a:t>When the state object changes, the component re-renders.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3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483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React JS </vt:lpstr>
      <vt:lpstr>PowerPoint Presentation</vt:lpstr>
      <vt:lpstr>Before React,</vt:lpstr>
      <vt:lpstr>React Core Features</vt:lpstr>
      <vt:lpstr>PowerPoint Presentation</vt:lpstr>
      <vt:lpstr>PowerPoint Presentation</vt:lpstr>
      <vt:lpstr>PowerPoint Presentation</vt:lpstr>
      <vt:lpstr>Componenets</vt:lpstr>
      <vt:lpstr>PowerPoint Presentation</vt:lpstr>
      <vt:lpstr>Lifecycle of Components</vt:lpstr>
      <vt:lpstr>Mounting</vt:lpstr>
      <vt:lpstr>getDerivedStateFromProps</vt:lpstr>
      <vt:lpstr>componentDidMount</vt:lpstr>
      <vt:lpstr>Updating</vt:lpstr>
      <vt:lpstr>PowerPoint Presentation</vt:lpstr>
      <vt:lpstr>shouldComponentUpdate </vt:lpstr>
      <vt:lpstr>PowerPoint Presentation</vt:lpstr>
      <vt:lpstr>Manage State in Function </vt:lpstr>
      <vt:lpstr>PowerPoint Presentation</vt:lpstr>
      <vt:lpstr>useEffect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User</dc:creator>
  <cp:lastModifiedBy>User</cp:lastModifiedBy>
  <cp:revision>16</cp:revision>
  <dcterms:created xsi:type="dcterms:W3CDTF">2025-09-26T01:54:21Z</dcterms:created>
  <dcterms:modified xsi:type="dcterms:W3CDTF">2025-09-29T02:02:03Z</dcterms:modified>
</cp:coreProperties>
</file>