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0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1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6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2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ECA3-55A4-40A5-8F15-96DE90BE38F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82DC-19C4-41BB-A5BE-50F0DD1E8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9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node-js/nodej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React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Html Form we can use React Form </a:t>
            </a:r>
          </a:p>
          <a:p>
            <a:r>
              <a:rPr lang="en-GB" dirty="0" smtClean="0"/>
              <a:t>When you click on submit button page is </a:t>
            </a:r>
            <a:r>
              <a:rPr lang="en-GB" dirty="0" err="1" smtClean="0"/>
              <a:t>refesh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To prevent that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N" dirty="0" err="1" smtClean="0"/>
              <a:t>e</a:t>
            </a:r>
            <a:r>
              <a:rPr lang="en-IN" dirty="0" err="1"/>
              <a:t>.preventDefault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479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Controlled Components</a:t>
            </a:r>
          </a:p>
          <a:p>
            <a:r>
              <a:rPr lang="en-GB" dirty="0"/>
              <a:t>In a controlled component, form data is handled by the React component</a:t>
            </a:r>
            <a:r>
              <a:rPr lang="en-GB" dirty="0" smtClean="0"/>
              <a:t>.</a:t>
            </a:r>
          </a:p>
          <a:p>
            <a:r>
              <a:rPr lang="en-GB" dirty="0"/>
              <a:t>The value of the input element is driven by the React </a:t>
            </a:r>
            <a:r>
              <a:rPr lang="en-GB" i="1" dirty="0"/>
              <a:t>state</a:t>
            </a:r>
            <a:r>
              <a:rPr lang="en-GB" dirty="0"/>
              <a:t>, and any changes to that value are managed through event handlers that update the state.</a:t>
            </a:r>
          </a:p>
          <a:p>
            <a:r>
              <a:rPr lang="en-GB" dirty="0"/>
              <a:t>When the data is handled by the components, all the data is stored in the component state.</a:t>
            </a:r>
          </a:p>
          <a:p>
            <a:r>
              <a:rPr lang="en-GB" dirty="0"/>
              <a:t>We can use the </a:t>
            </a:r>
            <a:r>
              <a:rPr lang="en-GB" dirty="0" err="1"/>
              <a:t>useState</a:t>
            </a:r>
            <a:r>
              <a:rPr lang="en-GB" dirty="0"/>
              <a:t> Hook to keep track of each input value and provide a "single source of truth" for the entire application.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4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What is </a:t>
            </a:r>
            <a:r>
              <a:rPr lang="en-GB" b="1" dirty="0" err="1" smtClean="0"/>
              <a:t>Axios</a:t>
            </a:r>
            <a:r>
              <a:rPr lang="en-GB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GB" dirty="0" err="1" smtClean="0"/>
              <a:t>Axios</a:t>
            </a:r>
            <a:r>
              <a:rPr lang="en-GB" dirty="0" smtClean="0"/>
              <a:t> </a:t>
            </a:r>
            <a:r>
              <a:rPr lang="en-GB" dirty="0"/>
              <a:t>is a </a:t>
            </a:r>
            <a:r>
              <a:rPr lang="en-GB" b="1" dirty="0"/>
              <a:t>promise-based HTTP client</a:t>
            </a:r>
            <a:r>
              <a:rPr lang="en-GB" dirty="0"/>
              <a:t> for JavaScript, which is used to make HTTP requests to fetch or send data to a server. It simplifies the process of handling requests by providing a cleaner API, better error handling, and support for features like request/response interceptors, cancellation, and more. It is also fully compatible with modern browsers and can be used in both the browser and </a:t>
            </a:r>
            <a:r>
              <a:rPr lang="en-GB" u="sng" dirty="0" err="1">
                <a:hlinkClick r:id="rId2"/>
              </a:rPr>
              <a:t>NodeJS</a:t>
            </a:r>
            <a:r>
              <a:rPr lang="en-GB" dirty="0"/>
              <a:t> 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6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Key Features of </a:t>
            </a:r>
            <a:r>
              <a:rPr lang="en-GB" b="1" dirty="0" err="1" smtClean="0"/>
              <a:t>Axios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/>
              <a:t>Promise-based </a:t>
            </a:r>
            <a:r>
              <a:rPr lang="en-GB" dirty="0"/>
              <a:t>API.</a:t>
            </a:r>
          </a:p>
          <a:p>
            <a:pPr fontAlgn="base"/>
            <a:r>
              <a:rPr lang="en-GB" dirty="0"/>
              <a:t>Works in both </a:t>
            </a:r>
            <a:r>
              <a:rPr lang="en-GB" dirty="0" err="1"/>
              <a:t>NodeJS</a:t>
            </a:r>
            <a:r>
              <a:rPr lang="en-GB" dirty="0"/>
              <a:t> and browsers.</a:t>
            </a:r>
          </a:p>
          <a:p>
            <a:pPr fontAlgn="base"/>
            <a:r>
              <a:rPr lang="en-GB" dirty="0"/>
              <a:t>Automatically transforms JSON data.</a:t>
            </a:r>
          </a:p>
          <a:p>
            <a:pPr fontAlgn="base"/>
            <a:r>
              <a:rPr lang="en-GB" dirty="0"/>
              <a:t>Supports request and response interceptors.</a:t>
            </a:r>
          </a:p>
          <a:p>
            <a:pPr fontAlgn="base"/>
            <a:r>
              <a:rPr lang="en-GB" dirty="0"/>
              <a:t>Allows easy handling of timeouts and cancellation of requests.</a:t>
            </a:r>
          </a:p>
          <a:p>
            <a:pPr fontAlgn="base"/>
            <a:r>
              <a:rPr lang="en-GB" dirty="0"/>
              <a:t>Supports making GET, POST, PUT, DELETE, and other HTTP requests.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6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const</a:t>
            </a:r>
            <a:r>
              <a:rPr lang="en-IN" dirty="0"/>
              <a:t> </a:t>
            </a:r>
            <a:r>
              <a:rPr lang="en-IN" dirty="0" err="1" smtClean="0">
                <a:effectLst/>
              </a:rPr>
              <a:t>axiosInstance</a:t>
            </a:r>
            <a:r>
              <a:rPr lang="en-IN" dirty="0"/>
              <a:t> = </a:t>
            </a:r>
            <a:r>
              <a:rPr lang="en-IN" dirty="0" err="1" smtClean="0">
                <a:effectLst/>
              </a:rPr>
              <a:t>axios.create</a:t>
            </a:r>
            <a:r>
              <a:rPr lang="en-IN" dirty="0" smtClean="0">
                <a:effectLst/>
              </a:rPr>
              <a:t>({</a:t>
            </a:r>
            <a:r>
              <a:rPr lang="en-IN" dirty="0" smtClean="0"/>
              <a:t> </a:t>
            </a:r>
            <a:r>
              <a:rPr lang="en-IN" dirty="0" err="1" smtClean="0">
                <a:effectLst/>
              </a:rPr>
              <a:t>baseURL</a:t>
            </a:r>
            <a:r>
              <a:rPr lang="en-IN" dirty="0"/>
              <a:t>: "https://jsonplaceholder.typicode.com/"</a:t>
            </a:r>
            <a:r>
              <a:rPr lang="en-IN" dirty="0" smtClean="0">
                <a:effectLst/>
              </a:rPr>
              <a:t>,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timeout</a:t>
            </a:r>
            <a:r>
              <a:rPr lang="en-IN" dirty="0"/>
              <a:t>: 1000</a:t>
            </a:r>
            <a:r>
              <a:rPr lang="en-IN" dirty="0" smtClean="0">
                <a:effectLst/>
              </a:rPr>
              <a:t>,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});</a:t>
            </a:r>
            <a:r>
              <a:rPr lang="en-IN" dirty="0" smtClean="0"/>
              <a:t> </a:t>
            </a:r>
            <a:r>
              <a:rPr lang="en-IN" dirty="0" err="1" smtClean="0">
                <a:effectLst/>
              </a:rPr>
              <a:t>axiosInstance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.get(</a:t>
            </a:r>
            <a:r>
              <a:rPr lang="en-IN" dirty="0"/>
              <a:t>"/posts"</a:t>
            </a:r>
            <a:r>
              <a:rPr lang="en-IN" dirty="0" smtClean="0">
                <a:effectLst/>
              </a:rPr>
              <a:t>)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.then((response)</a:t>
            </a:r>
            <a:r>
              <a:rPr lang="en-IN" dirty="0"/>
              <a:t> </a:t>
            </a:r>
            <a:r>
              <a:rPr lang="en-IN" dirty="0" smtClean="0">
                <a:effectLst/>
              </a:rPr>
              <a:t>=&gt;</a:t>
            </a:r>
            <a:r>
              <a:rPr lang="en-IN" dirty="0"/>
              <a:t> </a:t>
            </a:r>
            <a:r>
              <a:rPr lang="en-IN" dirty="0" smtClean="0">
                <a:effectLst/>
              </a:rPr>
              <a:t>{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console.log(</a:t>
            </a:r>
            <a:r>
              <a:rPr lang="en-IN" dirty="0" err="1" smtClean="0">
                <a:effectLst/>
              </a:rPr>
              <a:t>response.data</a:t>
            </a:r>
            <a:r>
              <a:rPr lang="en-IN" dirty="0" smtClean="0">
                <a:effectLst/>
              </a:rPr>
              <a:t>);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})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.</a:t>
            </a:r>
            <a:r>
              <a:rPr lang="en-IN" b="1" dirty="0"/>
              <a:t>catch</a:t>
            </a:r>
            <a:r>
              <a:rPr lang="en-IN" dirty="0" smtClean="0">
                <a:effectLst/>
              </a:rPr>
              <a:t>((error)</a:t>
            </a:r>
            <a:r>
              <a:rPr lang="en-IN" dirty="0"/>
              <a:t> </a:t>
            </a:r>
            <a:r>
              <a:rPr lang="en-IN" dirty="0" smtClean="0">
                <a:effectLst/>
              </a:rPr>
              <a:t>=&gt;</a:t>
            </a:r>
            <a:r>
              <a:rPr lang="en-IN" dirty="0"/>
              <a:t> </a:t>
            </a:r>
            <a:r>
              <a:rPr lang="en-IN" dirty="0" smtClean="0">
                <a:effectLst/>
              </a:rPr>
              <a:t>{</a:t>
            </a:r>
            <a:r>
              <a:rPr lang="en-IN" dirty="0" smtClean="0"/>
              <a:t> </a:t>
            </a:r>
            <a:r>
              <a:rPr lang="en-IN" dirty="0" err="1" smtClean="0">
                <a:effectLst/>
              </a:rPr>
              <a:t>console.error</a:t>
            </a:r>
            <a:r>
              <a:rPr lang="en-IN" dirty="0" smtClean="0">
                <a:effectLst/>
              </a:rPr>
              <a:t>(error);</a:t>
            </a:r>
            <a:r>
              <a:rPr lang="en-IN" dirty="0" smtClean="0"/>
              <a:t> </a:t>
            </a:r>
            <a:r>
              <a:rPr lang="en-IN" dirty="0" smtClean="0">
                <a:effectLst/>
              </a:rPr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2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React Form</vt:lpstr>
      <vt:lpstr>PowerPoint Presentation</vt:lpstr>
      <vt:lpstr>What is Axios?</vt:lpstr>
      <vt:lpstr>Key Features of Axios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5</cp:revision>
  <dcterms:created xsi:type="dcterms:W3CDTF">2025-09-30T01:10:43Z</dcterms:created>
  <dcterms:modified xsi:type="dcterms:W3CDTF">2025-09-30T04:29:43Z</dcterms:modified>
</cp:coreProperties>
</file>