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01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16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51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4750-711D-4750-9C2D-C225676AAD45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095C75-101E-43AF-A0CA-0DC067E4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76632"/>
            <a:ext cx="7766936" cy="1646302"/>
          </a:xfrm>
        </p:spPr>
        <p:txBody>
          <a:bodyPr/>
          <a:lstStyle/>
          <a:p>
            <a:r>
              <a:rPr lang="en-US" sz="6600" dirty="0">
                <a:latin typeface="Monotype Corsiva" panose="03010101010201010101" pitchFamily="66" charset="0"/>
              </a:rPr>
              <a:t>Automatic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000509"/>
            <a:ext cx="7766936" cy="1096899"/>
          </a:xfrm>
        </p:spPr>
        <p:txBody>
          <a:bodyPr/>
          <a:lstStyle/>
          <a:p>
            <a:r>
              <a:rPr lang="en-US" dirty="0"/>
              <a:t>CSE322 – G2 SLOT</a:t>
            </a:r>
          </a:p>
        </p:txBody>
      </p:sp>
    </p:spTree>
    <p:extLst>
      <p:ext uri="{BB962C8B-B14F-4D97-AF65-F5344CB8AC3E}">
        <p14:creationId xmlns:p14="http://schemas.microsoft.com/office/powerpoint/2010/main" val="345864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8962"/>
            <a:ext cx="8596668" cy="675503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Arduino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285103"/>
            <a:ext cx="9316994" cy="4992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3)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(2,HIGH);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("&lt;B&gt;&lt;Center&gt;");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("Command: 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("ON");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("&lt;/B&gt;&lt;/Center&gt;");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4)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(2,LOW);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("&lt;B&gt;&lt;Center&gt;");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("Command: 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("OFF");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("&lt;/B&gt;&lt;/Center&gt;");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4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950" y="1696995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35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432"/>
          </a:xfrm>
        </p:spPr>
        <p:txBody>
          <a:bodyPr>
            <a:noAutofit/>
          </a:bodyPr>
          <a:lstStyle/>
          <a:p>
            <a:r>
              <a:rPr lang="en-US" b="1" dirty="0">
                <a:latin typeface="Monotype Corsiva" panose="03010101010201010101" pitchFamily="66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408669"/>
            <a:ext cx="9094573" cy="51280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use an Arduino controller to control the home appliances without any wired connection.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wireless connectivity of the Arduino based automation system uses the simple components like relay and resisters.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the home appliances by using the Wi-Fi enabled device.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an Arduino UNO Board along with Arduino Ethernet Shield to give it a wireless connectivity.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runs a code to control a Relay board according to the input and also serves a web page through which respective output to the relay board can be controlled.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relay controller board we can control lamps, tubes or any AC power sockets.</a:t>
            </a:r>
          </a:p>
        </p:txBody>
      </p:sp>
    </p:spTree>
    <p:extLst>
      <p:ext uri="{BB962C8B-B14F-4D97-AF65-F5344CB8AC3E}">
        <p14:creationId xmlns:p14="http://schemas.microsoft.com/office/powerpoint/2010/main" val="30871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396315"/>
            <a:ext cx="9181070" cy="46450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 Resistor                                                                           - 2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LED 3mm                                                                      - 2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YUN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</p:txBody>
      </p:sp>
    </p:spTree>
    <p:extLst>
      <p:ext uri="{BB962C8B-B14F-4D97-AF65-F5344CB8AC3E}">
        <p14:creationId xmlns:p14="http://schemas.microsoft.com/office/powerpoint/2010/main" val="409759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903" y="407773"/>
            <a:ext cx="32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8" y="1290987"/>
            <a:ext cx="8364272" cy="48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9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8962"/>
            <a:ext cx="8596668" cy="675503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Arduino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285103"/>
            <a:ext cx="9316994" cy="49921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YunServer.h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YunClient.h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LEDPIN2 = 2;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LEDPIN = 3;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(LEDPIN,OUTPUT);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(LEDPIN,HIGH);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(LEDPIN2,HIGH);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Bridge.begin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(LEDPIN,LOW);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(LEDPIN2,LOW);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delay(500);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7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8962"/>
            <a:ext cx="8596668" cy="675503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Arduino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285103"/>
            <a:ext cx="9316994" cy="4992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(LEDPIN,HIGH);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(LEDPIN2,HIGH);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delay(500);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(LEDPIN,LOW);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(LEDPIN2,LOW);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delay(500);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(LEDPIN,HIGH);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(LEDPIN2,HIGH);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delay(500);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(LEDPIN,LOW);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(LEDPIN2,LOW);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delay(500);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77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8962"/>
            <a:ext cx="8596668" cy="675503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Arduino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285103"/>
            <a:ext cx="9316994" cy="4992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server.accept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(client)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process(client);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client.stop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delay(50);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process(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 command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client.readStringUntil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('\\');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("Status: 200");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("Content-type: text/html");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("&lt;B&gt;&lt;Center&gt;");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8962"/>
            <a:ext cx="8596668" cy="675503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Arduino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285103"/>
            <a:ext cx="9316994" cy="4992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("LED 1");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("&lt;button&gt;&lt;a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='http://yun.local/arduino/1\\'&gt;Turn ON LED&lt;/a&gt;&lt;/button&gt;");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("&lt;button&gt;&lt;a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='http://yun.local/arduino/2\\'&gt;Turn OFF LED&lt;/a&gt;&lt;/button&gt;&lt;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("&lt;/B&gt;&lt;/Center&gt;");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("&lt;B&gt;&lt;Center&gt;");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("LED 2");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("&lt;button&gt;&lt;a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='http://yun.local/arduino/3\\'&gt;Turn ON LED&lt;/a&gt;&lt;/button&gt;");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("&lt;button&gt;&lt;a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='http://yun.local/arduino/4\\'&gt;Turn OFF LED&lt;/a&gt;&lt;/button&gt;&lt;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("&lt;/B&gt;&lt;/Center&gt;");</a:t>
            </a:r>
          </a:p>
        </p:txBody>
      </p:sp>
    </p:spTree>
    <p:extLst>
      <p:ext uri="{BB962C8B-B14F-4D97-AF65-F5344CB8AC3E}">
        <p14:creationId xmlns:p14="http://schemas.microsoft.com/office/powerpoint/2010/main" val="198889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8962"/>
            <a:ext cx="8596668" cy="675503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Arduino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285103"/>
            <a:ext cx="9316994" cy="4992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command.toInt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(3,HIGH);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("&lt;B&gt;&lt;Center&gt;");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("Command: 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("ON");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("&lt;/B&gt;&lt;/Center&gt;");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(3,LOW);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("&lt;B&gt;&lt;Center&gt;");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("Command: 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("OFF");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("&lt;/B&gt;&lt;/Center&gt;");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098730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455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Monotype Corsiva</vt:lpstr>
      <vt:lpstr>Times New Roman</vt:lpstr>
      <vt:lpstr>Trebuchet MS</vt:lpstr>
      <vt:lpstr>Wingdings 3</vt:lpstr>
      <vt:lpstr>Facet</vt:lpstr>
      <vt:lpstr>Automatic Home</vt:lpstr>
      <vt:lpstr>Abstract</vt:lpstr>
      <vt:lpstr>Components Required</vt:lpstr>
      <vt:lpstr>PowerPoint Presentation</vt:lpstr>
      <vt:lpstr>Arduino code</vt:lpstr>
      <vt:lpstr>Arduino code</vt:lpstr>
      <vt:lpstr>Arduino code</vt:lpstr>
      <vt:lpstr>Arduino code</vt:lpstr>
      <vt:lpstr>Arduino code</vt:lpstr>
      <vt:lpstr>Arduino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Home</dc:title>
  <dc:creator>Shashank Devisetty</dc:creator>
  <cp:lastModifiedBy>Shashank Devisetty</cp:lastModifiedBy>
  <cp:revision>7</cp:revision>
  <dcterms:created xsi:type="dcterms:W3CDTF">2016-03-02T07:30:27Z</dcterms:created>
  <dcterms:modified xsi:type="dcterms:W3CDTF">2016-04-27T08:54:18Z</dcterms:modified>
</cp:coreProperties>
</file>