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5.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6.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7.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8.xml" ContentType="application/vnd.openxmlformats-officedocument.theme+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9.xml" ContentType="application/vnd.openxmlformats-officedocument.theme+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theme/theme10.xml" ContentType="application/vnd.openxmlformats-officedocument.theme+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theme/theme11.xml" ContentType="application/vnd.openxmlformats-officedocument.theme+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theme/theme1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 id="2147483815" r:id="rId2"/>
    <p:sldMasterId id="2147483833" r:id="rId3"/>
    <p:sldMasterId id="2147483869" r:id="rId4"/>
    <p:sldMasterId id="2147483904" r:id="rId5"/>
    <p:sldMasterId id="2147483939" r:id="rId6"/>
    <p:sldMasterId id="2147483975" r:id="rId7"/>
    <p:sldMasterId id="2147484041" r:id="rId8"/>
    <p:sldMasterId id="2147484125" r:id="rId9"/>
    <p:sldMasterId id="2147484161" r:id="rId10"/>
    <p:sldMasterId id="2147484179" r:id="rId11"/>
    <p:sldMasterId id="2147484213" r:id="rId12"/>
  </p:sldMasterIdLst>
  <p:sldIdLst>
    <p:sldId id="256" r:id="rId13"/>
    <p:sldId id="257" r:id="rId14"/>
    <p:sldId id="258" r:id="rId15"/>
    <p:sldId id="260" r:id="rId16"/>
    <p:sldId id="261" r:id="rId17"/>
    <p:sldId id="262" r:id="rId18"/>
    <p:sldId id="263" r:id="rId19"/>
    <p:sldId id="264" r:id="rId20"/>
    <p:sldId id="268" r:id="rId21"/>
    <p:sldId id="266" r:id="rId22"/>
    <p:sldId id="269"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2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9.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0.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0.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0.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0.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0.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0.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0.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0.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0.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0.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0.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0.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0.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0.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23663D22-8719-4DD4-8F72-299C44DDA73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8289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41837565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07021338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3663D22-8719-4DD4-8F72-299C44DDA73F}" type="slidenum">
              <a:rPr lang="en-US" smtClean="0"/>
              <a:t>‹#›</a:t>
            </a:fld>
            <a:endParaRPr lang="en-US"/>
          </a:p>
        </p:txBody>
      </p:sp>
    </p:spTree>
    <p:extLst>
      <p:ext uri="{BB962C8B-B14F-4D97-AF65-F5344CB8AC3E}">
        <p14:creationId xmlns:p14="http://schemas.microsoft.com/office/powerpoint/2010/main" val="212300854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190569027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36519602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43935697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401651243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B357FB-857D-4008-A022-E6884C5D1380}" type="datetimeFigureOut">
              <a:rPr lang="en-US" smtClean="0"/>
              <a:t>8/28/2015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189902101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B357FB-857D-4008-A022-E6884C5D1380}" type="datetimeFigureOut">
              <a:rPr lang="en-US" smtClean="0"/>
              <a:t>8/28/2015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98862335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5B357FB-857D-4008-A022-E6884C5D1380}" type="datetimeFigureOut">
              <a:rPr lang="en-US" smtClean="0"/>
              <a:t>8/28/2015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47423261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2517156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506883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423674631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187971789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72964672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5422075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421656305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5B357FB-857D-4008-A022-E6884C5D1380}" type="datetimeFigureOut">
              <a:rPr lang="en-US" smtClean="0"/>
              <a:t>8/28/2015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2807975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5B357FB-857D-4008-A022-E6884C5D1380}" type="datetimeFigureOut">
              <a:rPr lang="en-US" smtClean="0"/>
              <a:t>8/28/2015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58565893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253316588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424899100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3663D22-8719-4DD4-8F72-299C44DDA73F}" type="slidenum">
              <a:rPr lang="en-US" smtClean="0"/>
              <a:t>‹#›</a:t>
            </a:fld>
            <a:endParaRPr lang="en-US"/>
          </a:p>
        </p:txBody>
      </p:sp>
    </p:spTree>
    <p:extLst>
      <p:ext uri="{BB962C8B-B14F-4D97-AF65-F5344CB8AC3E}">
        <p14:creationId xmlns:p14="http://schemas.microsoft.com/office/powerpoint/2010/main" val="3806668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595784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34847494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3663D22-8719-4DD4-8F72-299C44DDA73F}" type="slidenum">
              <a:rPr lang="en-US" smtClean="0"/>
              <a:t>‹#›</a:t>
            </a:fld>
            <a:endParaRPr lang="en-US"/>
          </a:p>
        </p:txBody>
      </p:sp>
    </p:spTree>
    <p:extLst>
      <p:ext uri="{BB962C8B-B14F-4D97-AF65-F5344CB8AC3E}">
        <p14:creationId xmlns:p14="http://schemas.microsoft.com/office/powerpoint/2010/main" val="48445094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39182297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B357FB-857D-4008-A022-E6884C5D1380}" type="datetimeFigureOut">
              <a:rPr lang="en-US" smtClean="0"/>
              <a:t>8/28/2015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234584099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B357FB-857D-4008-A022-E6884C5D1380}" type="datetimeFigureOut">
              <a:rPr lang="en-US" smtClean="0"/>
              <a:t>8/28/2015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284521173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B357FB-857D-4008-A022-E6884C5D1380}" type="datetimeFigureOut">
              <a:rPr lang="en-US" smtClean="0"/>
              <a:t>8/28/2015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423096247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3663D22-8719-4DD4-8F72-299C44DDA73F}" type="slidenum">
              <a:rPr lang="en-US" smtClean="0"/>
              <a:t>‹#›</a:t>
            </a:fld>
            <a:endParaRPr lang="en-US"/>
          </a:p>
        </p:txBody>
      </p:sp>
    </p:spTree>
    <p:extLst>
      <p:ext uri="{BB962C8B-B14F-4D97-AF65-F5344CB8AC3E}">
        <p14:creationId xmlns:p14="http://schemas.microsoft.com/office/powerpoint/2010/main" val="163375310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298051870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235590874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3663D22-8719-4DD4-8F72-299C44DDA73F}" type="slidenum">
              <a:rPr lang="en-US" smtClean="0"/>
              <a:t>‹#›</a:t>
            </a:fld>
            <a:endParaRPr lang="en-US"/>
          </a:p>
        </p:txBody>
      </p:sp>
    </p:spTree>
    <p:extLst>
      <p:ext uri="{BB962C8B-B14F-4D97-AF65-F5344CB8AC3E}">
        <p14:creationId xmlns:p14="http://schemas.microsoft.com/office/powerpoint/2010/main" val="3569874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126657526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906807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221728253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201508314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557874766"/>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B357FB-857D-4008-A022-E6884C5D1380}" type="datetimeFigureOut">
              <a:rPr lang="en-US" smtClean="0"/>
              <a:t>8/28/2015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70581045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B357FB-857D-4008-A022-E6884C5D1380}" type="datetimeFigureOut">
              <a:rPr lang="en-US" smtClean="0"/>
              <a:t>8/28/2015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217581927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B357FB-857D-4008-A022-E6884C5D1380}" type="datetimeFigureOut">
              <a:rPr lang="en-US" smtClean="0"/>
              <a:t>8/28/2015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8038008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21793431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231747721"/>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85B357FB-857D-4008-A022-E6884C5D1380}" type="datetimeFigureOut">
              <a:rPr lang="en-US" smtClean="0"/>
              <a:t>8/28/2015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2293578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560809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127759819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9834708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42817022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45912857"/>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213640700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4038129947"/>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420425685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456910356"/>
      </p:ext>
    </p:extLst>
  </p:cSld>
  <p:clrMapOvr>
    <a:overrideClrMapping bg1="dk1" tx1="lt1" bg2="dk2" tx2="lt2" accent1="accent1" accent2="accent2" accent3="accent3" accent4="accent4" accent5="accent5" accent6="accent6" hlink="hlink" folHlink="folHlink"/>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143436308"/>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2922130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316926"/>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72615709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B357FB-857D-4008-A022-E6884C5D1380}" type="datetimeFigureOut">
              <a:rPr lang="en-US" smtClean="0"/>
              <a:t>8/28/2015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161435814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B357FB-857D-4008-A022-E6884C5D1380}" type="datetimeFigureOut">
              <a:rPr lang="en-US" smtClean="0"/>
              <a:t>8/28/2015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578812299"/>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5B357FB-857D-4008-A022-E6884C5D1380}" type="datetimeFigureOut">
              <a:rPr lang="en-US" smtClean="0"/>
              <a:t>8/28/2015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243357506"/>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2477358447"/>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2336563577"/>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107269565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7457082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1539684761"/>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2025861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6660019"/>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730771325"/>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194881555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101549881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1326568917"/>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822556824"/>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836043025"/>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2054962762"/>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1865461585"/>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B357FB-857D-4008-A022-E6884C5D1380}" type="datetimeFigureOut">
              <a:rPr lang="en-US" smtClean="0"/>
              <a:t>8/28/2015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232027534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B357FB-857D-4008-A022-E6884C5D1380}" type="datetimeFigureOut">
              <a:rPr lang="en-US" smtClean="0"/>
              <a:t>8/28/2015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327772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5193581"/>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B357FB-857D-4008-A022-E6884C5D1380}" type="datetimeFigureOut">
              <a:rPr lang="en-US" smtClean="0"/>
              <a:t>8/28/2015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404010199"/>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4179502982"/>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68612167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2766899930"/>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3663D22-8719-4DD4-8F72-299C44DDA73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26858253"/>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1765856231"/>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3663D22-8719-4DD4-8F72-299C44DDA73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64489634"/>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1333524742"/>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2819997441"/>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21459518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997798244"/>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1014370031"/>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1940516593"/>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084100412"/>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483030922"/>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B357FB-857D-4008-A022-E6884C5D1380}" type="datetimeFigureOut">
              <a:rPr lang="en-US" smtClean="0"/>
              <a:t>8/28/2015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825134223"/>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B357FB-857D-4008-A022-E6884C5D1380}" type="datetimeFigureOut">
              <a:rPr lang="en-US" smtClean="0"/>
              <a:t>8/28/2015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1257512445"/>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B357FB-857D-4008-A022-E6884C5D1380}" type="datetimeFigureOut">
              <a:rPr lang="en-US" smtClean="0"/>
              <a:t>8/28/2015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435731893"/>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43092598"/>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Tree>
    <p:extLst>
      <p:ext uri="{BB962C8B-B14F-4D97-AF65-F5344CB8AC3E}">
        <p14:creationId xmlns:p14="http://schemas.microsoft.com/office/powerpoint/2010/main" val="656043583"/>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2036339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874640496"/>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34310206"/>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1174918188"/>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88250030"/>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487962740"/>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2281820651"/>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1408859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0978329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41628228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830694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B357FB-857D-4008-A022-E6884C5D1380}" type="datetimeFigureOut">
              <a:rPr lang="en-US" smtClean="0"/>
              <a:t>8/28/2015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26104269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14750734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6431497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11605299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27050581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6813661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28277510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1177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61309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12358418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749658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5928163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19990572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5080027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191303820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23367070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2146959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10039403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B357FB-857D-4008-A022-E6884C5D1380}" type="datetimeFigureOut">
              <a:rPr lang="en-US" smtClean="0"/>
              <a:t>8/28/2015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883092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22040298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B357FB-857D-4008-A022-E6884C5D1380}" type="datetimeFigureOut">
              <a:rPr lang="en-US" smtClean="0"/>
              <a:t>8/28/2015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237981646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B357FB-857D-4008-A022-E6884C5D1380}" type="datetimeFigureOut">
              <a:rPr lang="en-US" smtClean="0"/>
              <a:t>8/28/2015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6171787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18789117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30618050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209601598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57355452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3663D22-8719-4DD4-8F72-299C44DDA73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583023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423565302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5B357FB-857D-4008-A022-E6884C5D1380}" type="datetimeFigureOut">
              <a:rPr lang="en-US" smtClean="0"/>
              <a:t>8/28/2015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12841590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5B357FB-857D-4008-A022-E6884C5D1380}" type="datetimeFigureOut">
              <a:rPr lang="en-US" smtClean="0"/>
              <a:t>8/28/2015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357309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B357FB-857D-4008-A022-E6884C5D1380}" type="datetimeFigureOut">
              <a:rPr lang="en-US" smtClean="0"/>
              <a:t>8/28/2015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663D22-8719-4DD4-8F72-299C44DDA73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403026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181468284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157514954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1567750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14105651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78965584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8894566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B357FB-857D-4008-A022-E6884C5D1380}" type="datetimeFigureOut">
              <a:rPr lang="en-US" smtClean="0"/>
              <a:t>8/28/2015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75673547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B357FB-857D-4008-A022-E6884C5D1380}" type="datetimeFigureOut">
              <a:rPr lang="en-US" smtClean="0"/>
              <a:t>8/28/2015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5407387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B357FB-857D-4008-A022-E6884C5D1380}" type="datetimeFigureOut">
              <a:rPr lang="en-US" smtClean="0"/>
              <a:t>8/28/2015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112657162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1970295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B357FB-857D-4008-A022-E6884C5D1380}" type="datetimeFigureOut">
              <a:rPr lang="en-US" smtClean="0"/>
              <a:t>8/28/2015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663D22-8719-4DD4-8F72-299C44DDA73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660023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60914474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22371953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141729952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188059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205029176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5B357FB-857D-4008-A022-E6884C5D1380}" type="datetimeFigureOut">
              <a:rPr lang="en-US" smtClean="0"/>
              <a:t>8/28/2015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17723820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5B357FB-857D-4008-A022-E6884C5D1380}" type="datetimeFigureOut">
              <a:rPr lang="en-US" smtClean="0"/>
              <a:t>8/28/2015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7597793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90853896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4041344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2406159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B357FB-857D-4008-A022-E6884C5D1380}" type="datetimeFigureOut">
              <a:rPr lang="en-US" smtClean="0"/>
              <a:t>8/28/2015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71568181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209954445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229384265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163202156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B357FB-857D-4008-A022-E6884C5D1380}" type="datetimeFigureOut">
              <a:rPr lang="en-US" smtClean="0"/>
              <a:t>8/28/2015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204107655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B357FB-857D-4008-A022-E6884C5D1380}" type="datetimeFigureOut">
              <a:rPr lang="en-US" smtClean="0"/>
              <a:t>8/28/2015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70105493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B357FB-857D-4008-A022-E6884C5D1380}" type="datetimeFigureOut">
              <a:rPr lang="en-US" smtClean="0"/>
              <a:t>8/28/2015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21314296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63167129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13903198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82618682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53136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894490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11578191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7777419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114564443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29526472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422431203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64675222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145627849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57FB-857D-4008-A022-E6884C5D1380}"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224107862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57004828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B357FB-857D-4008-A022-E6884C5D1380}" type="datetimeFigureOut">
              <a:rPr lang="en-US" smtClean="0"/>
              <a:t>8/28/2015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448516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243614694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B357FB-857D-4008-A022-E6884C5D1380}" type="datetimeFigureOut">
              <a:rPr lang="en-US" smtClean="0"/>
              <a:t>8/28/2015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81808194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5B357FB-857D-4008-A022-E6884C5D1380}" type="datetimeFigureOut">
              <a:rPr lang="en-US" smtClean="0"/>
              <a:t>8/28/2015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57775568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409467021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116874605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58109069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19497735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23663D22-8719-4DD4-8F72-299C44DDA73F}"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84823980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357FB-857D-4008-A022-E6884C5D1380}"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61933083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5B357FB-857D-4008-A022-E6884C5D1380}" type="datetimeFigureOut">
              <a:rPr lang="en-US" smtClean="0"/>
              <a:t>8/28/2015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307373007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5B357FB-857D-4008-A022-E6884C5D1380}" type="datetimeFigureOut">
              <a:rPr lang="en-US" smtClean="0"/>
              <a:t>8/28/2015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663D22-8719-4DD4-8F72-299C44DDA73F}" type="slidenum">
              <a:rPr lang="en-US" smtClean="0"/>
              <a:t>‹#›</a:t>
            </a:fld>
            <a:endParaRPr lang="en-US"/>
          </a:p>
        </p:txBody>
      </p:sp>
    </p:spTree>
    <p:extLst>
      <p:ext uri="{BB962C8B-B14F-4D97-AF65-F5344CB8AC3E}">
        <p14:creationId xmlns:p14="http://schemas.microsoft.com/office/powerpoint/2010/main" val="2970795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54.xml"/><Relationship Id="rId13" Type="http://schemas.openxmlformats.org/officeDocument/2006/relationships/slideLayout" Target="../slideLayouts/slideLayout159.xml"/><Relationship Id="rId18" Type="http://schemas.openxmlformats.org/officeDocument/2006/relationships/theme" Target="../theme/theme10.xml"/><Relationship Id="rId3" Type="http://schemas.openxmlformats.org/officeDocument/2006/relationships/slideLayout" Target="../slideLayouts/slideLayout149.xml"/><Relationship Id="rId7" Type="http://schemas.openxmlformats.org/officeDocument/2006/relationships/slideLayout" Target="../slideLayouts/slideLayout153.xml"/><Relationship Id="rId12" Type="http://schemas.openxmlformats.org/officeDocument/2006/relationships/slideLayout" Target="../slideLayouts/slideLayout158.xml"/><Relationship Id="rId17" Type="http://schemas.openxmlformats.org/officeDocument/2006/relationships/slideLayout" Target="../slideLayouts/slideLayout163.xml"/><Relationship Id="rId2" Type="http://schemas.openxmlformats.org/officeDocument/2006/relationships/slideLayout" Target="../slideLayouts/slideLayout148.xml"/><Relationship Id="rId16" Type="http://schemas.openxmlformats.org/officeDocument/2006/relationships/slideLayout" Target="../slideLayouts/slideLayout162.xml"/><Relationship Id="rId1" Type="http://schemas.openxmlformats.org/officeDocument/2006/relationships/slideLayout" Target="../slideLayouts/slideLayout147.xml"/><Relationship Id="rId6" Type="http://schemas.openxmlformats.org/officeDocument/2006/relationships/slideLayout" Target="../slideLayouts/slideLayout152.xml"/><Relationship Id="rId11" Type="http://schemas.openxmlformats.org/officeDocument/2006/relationships/slideLayout" Target="../slideLayouts/slideLayout157.xml"/><Relationship Id="rId5" Type="http://schemas.openxmlformats.org/officeDocument/2006/relationships/slideLayout" Target="../slideLayouts/slideLayout151.xml"/><Relationship Id="rId15" Type="http://schemas.openxmlformats.org/officeDocument/2006/relationships/slideLayout" Target="../slideLayouts/slideLayout161.xml"/><Relationship Id="rId10" Type="http://schemas.openxmlformats.org/officeDocument/2006/relationships/slideLayout" Target="../slideLayouts/slideLayout156.xml"/><Relationship Id="rId4" Type="http://schemas.openxmlformats.org/officeDocument/2006/relationships/slideLayout" Target="../slideLayouts/slideLayout150.xml"/><Relationship Id="rId9" Type="http://schemas.openxmlformats.org/officeDocument/2006/relationships/slideLayout" Target="../slideLayouts/slideLayout155.xml"/><Relationship Id="rId14" Type="http://schemas.openxmlformats.org/officeDocument/2006/relationships/slideLayout" Target="../slideLayouts/slideLayout16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71.xml"/><Relationship Id="rId13" Type="http://schemas.openxmlformats.org/officeDocument/2006/relationships/slideLayout" Target="../slideLayouts/slideLayout176.xml"/><Relationship Id="rId3" Type="http://schemas.openxmlformats.org/officeDocument/2006/relationships/slideLayout" Target="../slideLayouts/slideLayout166.xml"/><Relationship Id="rId7" Type="http://schemas.openxmlformats.org/officeDocument/2006/relationships/slideLayout" Target="../slideLayouts/slideLayout170.xml"/><Relationship Id="rId12" Type="http://schemas.openxmlformats.org/officeDocument/2006/relationships/slideLayout" Target="../slideLayouts/slideLayout175.xml"/><Relationship Id="rId17" Type="http://schemas.openxmlformats.org/officeDocument/2006/relationships/theme" Target="../theme/theme11.xml"/><Relationship Id="rId2" Type="http://schemas.openxmlformats.org/officeDocument/2006/relationships/slideLayout" Target="../slideLayouts/slideLayout165.xml"/><Relationship Id="rId16" Type="http://schemas.openxmlformats.org/officeDocument/2006/relationships/slideLayout" Target="../slideLayouts/slideLayout179.xml"/><Relationship Id="rId1" Type="http://schemas.openxmlformats.org/officeDocument/2006/relationships/slideLayout" Target="../slideLayouts/slideLayout164.xml"/><Relationship Id="rId6" Type="http://schemas.openxmlformats.org/officeDocument/2006/relationships/slideLayout" Target="../slideLayouts/slideLayout169.xml"/><Relationship Id="rId11" Type="http://schemas.openxmlformats.org/officeDocument/2006/relationships/slideLayout" Target="../slideLayouts/slideLayout174.xml"/><Relationship Id="rId5" Type="http://schemas.openxmlformats.org/officeDocument/2006/relationships/slideLayout" Target="../slideLayouts/slideLayout168.xml"/><Relationship Id="rId15" Type="http://schemas.openxmlformats.org/officeDocument/2006/relationships/slideLayout" Target="../slideLayouts/slideLayout178.xml"/><Relationship Id="rId10" Type="http://schemas.openxmlformats.org/officeDocument/2006/relationships/slideLayout" Target="../slideLayouts/slideLayout173.xml"/><Relationship Id="rId4" Type="http://schemas.openxmlformats.org/officeDocument/2006/relationships/slideLayout" Target="../slideLayouts/slideLayout167.xml"/><Relationship Id="rId9" Type="http://schemas.openxmlformats.org/officeDocument/2006/relationships/slideLayout" Target="../slideLayouts/slideLayout172.xml"/><Relationship Id="rId14" Type="http://schemas.openxmlformats.org/officeDocument/2006/relationships/slideLayout" Target="../slideLayouts/slideLayout177.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87.xml"/><Relationship Id="rId13" Type="http://schemas.openxmlformats.org/officeDocument/2006/relationships/slideLayout" Target="../slideLayouts/slideLayout192.xml"/><Relationship Id="rId3" Type="http://schemas.openxmlformats.org/officeDocument/2006/relationships/slideLayout" Target="../slideLayouts/slideLayout182.xml"/><Relationship Id="rId7" Type="http://schemas.openxmlformats.org/officeDocument/2006/relationships/slideLayout" Target="../slideLayouts/slideLayout186.xml"/><Relationship Id="rId12" Type="http://schemas.openxmlformats.org/officeDocument/2006/relationships/slideLayout" Target="../slideLayouts/slideLayout191.xml"/><Relationship Id="rId17" Type="http://schemas.openxmlformats.org/officeDocument/2006/relationships/theme" Target="../theme/theme12.xml"/><Relationship Id="rId2" Type="http://schemas.openxmlformats.org/officeDocument/2006/relationships/slideLayout" Target="../slideLayouts/slideLayout181.xml"/><Relationship Id="rId16" Type="http://schemas.openxmlformats.org/officeDocument/2006/relationships/slideLayout" Target="../slideLayouts/slideLayout195.xml"/><Relationship Id="rId1" Type="http://schemas.openxmlformats.org/officeDocument/2006/relationships/slideLayout" Target="../slideLayouts/slideLayout180.xml"/><Relationship Id="rId6" Type="http://schemas.openxmlformats.org/officeDocument/2006/relationships/slideLayout" Target="../slideLayouts/slideLayout185.xml"/><Relationship Id="rId11" Type="http://schemas.openxmlformats.org/officeDocument/2006/relationships/slideLayout" Target="../slideLayouts/slideLayout190.xml"/><Relationship Id="rId5" Type="http://schemas.openxmlformats.org/officeDocument/2006/relationships/slideLayout" Target="../slideLayouts/slideLayout184.xml"/><Relationship Id="rId15" Type="http://schemas.openxmlformats.org/officeDocument/2006/relationships/slideLayout" Target="../slideLayouts/slideLayout194.xml"/><Relationship Id="rId10" Type="http://schemas.openxmlformats.org/officeDocument/2006/relationships/slideLayout" Target="../slideLayouts/slideLayout189.xml"/><Relationship Id="rId4" Type="http://schemas.openxmlformats.org/officeDocument/2006/relationships/slideLayout" Target="../slideLayouts/slideLayout183.xml"/><Relationship Id="rId9" Type="http://schemas.openxmlformats.org/officeDocument/2006/relationships/slideLayout" Target="../slideLayouts/slideLayout188.xml"/><Relationship Id="rId14" Type="http://schemas.openxmlformats.org/officeDocument/2006/relationships/slideLayout" Target="../slideLayouts/slideLayout19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10.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8.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1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2.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15.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theme" Target="../theme/theme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slideLayout" Target="../slideLayouts/slideLayout97.xml"/><Relationship Id="rId18" Type="http://schemas.openxmlformats.org/officeDocument/2006/relationships/theme" Target="../theme/theme6.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17" Type="http://schemas.openxmlformats.org/officeDocument/2006/relationships/slideLayout" Target="../slideLayouts/slideLayout101.xml"/><Relationship Id="rId2" Type="http://schemas.openxmlformats.org/officeDocument/2006/relationships/slideLayout" Target="../slideLayouts/slideLayout86.xml"/><Relationship Id="rId16" Type="http://schemas.openxmlformats.org/officeDocument/2006/relationships/slideLayout" Target="../slideLayouts/slideLayout100.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slideLayout" Target="../slideLayouts/slideLayout99.xml"/><Relationship Id="rId10" Type="http://schemas.openxmlformats.org/officeDocument/2006/relationships/slideLayout" Target="../slideLayouts/slideLayout94.xml"/><Relationship Id="rId19" Type="http://schemas.openxmlformats.org/officeDocument/2006/relationships/image" Target="../media/image16.png"/><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slideLayout" Target="../slideLayouts/slideLayout9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slideLayout" Target="../slideLayouts/slideLayout114.xml"/><Relationship Id="rId18" Type="http://schemas.openxmlformats.org/officeDocument/2006/relationships/theme" Target="../theme/theme7.xml"/><Relationship Id="rId3" Type="http://schemas.openxmlformats.org/officeDocument/2006/relationships/slideLayout" Target="../slideLayouts/slideLayout104.xml"/><Relationship Id="rId7" Type="http://schemas.openxmlformats.org/officeDocument/2006/relationships/slideLayout" Target="../slideLayouts/slideLayout108.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10" Type="http://schemas.openxmlformats.org/officeDocument/2006/relationships/slideLayout" Target="../slideLayouts/slideLayout111.xml"/><Relationship Id="rId19" Type="http://schemas.openxmlformats.org/officeDocument/2006/relationships/image" Target="../media/image15.png"/><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26.xml"/><Relationship Id="rId3" Type="http://schemas.openxmlformats.org/officeDocument/2006/relationships/slideLayout" Target="../slideLayouts/slideLayout121.xml"/><Relationship Id="rId7" Type="http://schemas.openxmlformats.org/officeDocument/2006/relationships/slideLayout" Target="../slideLayouts/slideLayout125.xml"/><Relationship Id="rId12" Type="http://schemas.openxmlformats.org/officeDocument/2006/relationships/theme" Target="../theme/theme8.xml"/><Relationship Id="rId2" Type="http://schemas.openxmlformats.org/officeDocument/2006/relationships/slideLayout" Target="../slideLayouts/slideLayout120.xml"/><Relationship Id="rId1" Type="http://schemas.openxmlformats.org/officeDocument/2006/relationships/slideLayout" Target="../slideLayouts/slideLayout119.xml"/><Relationship Id="rId6" Type="http://schemas.openxmlformats.org/officeDocument/2006/relationships/slideLayout" Target="../slideLayouts/slideLayout124.xml"/><Relationship Id="rId11" Type="http://schemas.openxmlformats.org/officeDocument/2006/relationships/slideLayout" Target="../slideLayouts/slideLayout129.xml"/><Relationship Id="rId5" Type="http://schemas.openxmlformats.org/officeDocument/2006/relationships/slideLayout" Target="../slideLayouts/slideLayout123.xml"/><Relationship Id="rId10" Type="http://schemas.openxmlformats.org/officeDocument/2006/relationships/slideLayout" Target="../slideLayouts/slideLayout128.xml"/><Relationship Id="rId4" Type="http://schemas.openxmlformats.org/officeDocument/2006/relationships/slideLayout" Target="../slideLayouts/slideLayout122.xml"/><Relationship Id="rId9" Type="http://schemas.openxmlformats.org/officeDocument/2006/relationships/slideLayout" Target="../slideLayouts/slideLayout12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37.xml"/><Relationship Id="rId13" Type="http://schemas.openxmlformats.org/officeDocument/2006/relationships/slideLayout" Target="../slideLayouts/slideLayout142.xml"/><Relationship Id="rId18" Type="http://schemas.openxmlformats.org/officeDocument/2006/relationships/theme" Target="../theme/theme9.xml"/><Relationship Id="rId3" Type="http://schemas.openxmlformats.org/officeDocument/2006/relationships/slideLayout" Target="../slideLayouts/slideLayout132.xml"/><Relationship Id="rId7" Type="http://schemas.openxmlformats.org/officeDocument/2006/relationships/slideLayout" Target="../slideLayouts/slideLayout136.xml"/><Relationship Id="rId12" Type="http://schemas.openxmlformats.org/officeDocument/2006/relationships/slideLayout" Target="../slideLayouts/slideLayout141.xml"/><Relationship Id="rId17" Type="http://schemas.openxmlformats.org/officeDocument/2006/relationships/slideLayout" Target="../slideLayouts/slideLayout146.xml"/><Relationship Id="rId2" Type="http://schemas.openxmlformats.org/officeDocument/2006/relationships/slideLayout" Target="../slideLayouts/slideLayout131.xml"/><Relationship Id="rId16" Type="http://schemas.openxmlformats.org/officeDocument/2006/relationships/slideLayout" Target="../slideLayouts/slideLayout145.xml"/><Relationship Id="rId1" Type="http://schemas.openxmlformats.org/officeDocument/2006/relationships/slideLayout" Target="../slideLayouts/slideLayout130.xml"/><Relationship Id="rId6" Type="http://schemas.openxmlformats.org/officeDocument/2006/relationships/slideLayout" Target="../slideLayouts/slideLayout135.xml"/><Relationship Id="rId11" Type="http://schemas.openxmlformats.org/officeDocument/2006/relationships/slideLayout" Target="../slideLayouts/slideLayout140.xml"/><Relationship Id="rId5" Type="http://schemas.openxmlformats.org/officeDocument/2006/relationships/slideLayout" Target="../slideLayouts/slideLayout134.xml"/><Relationship Id="rId15" Type="http://schemas.openxmlformats.org/officeDocument/2006/relationships/slideLayout" Target="../slideLayouts/slideLayout144.xml"/><Relationship Id="rId10" Type="http://schemas.openxmlformats.org/officeDocument/2006/relationships/slideLayout" Target="../slideLayouts/slideLayout139.xml"/><Relationship Id="rId4" Type="http://schemas.openxmlformats.org/officeDocument/2006/relationships/slideLayout" Target="../slideLayouts/slideLayout133.xml"/><Relationship Id="rId9" Type="http://schemas.openxmlformats.org/officeDocument/2006/relationships/slideLayout" Target="../slideLayouts/slideLayout138.xml"/><Relationship Id="rId14" Type="http://schemas.openxmlformats.org/officeDocument/2006/relationships/slideLayout" Target="../slideLayouts/slideLayout1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5B357FB-857D-4008-A022-E6884C5D1380}" type="datetimeFigureOut">
              <a:rPr lang="en-US" smtClean="0"/>
              <a:t>8/28/2015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3663D22-8719-4DD4-8F72-299C44DDA73F}" type="slidenum">
              <a:rPr lang="en-US" smtClean="0"/>
              <a:t>‹#›</a:t>
            </a:fld>
            <a:endParaRPr lang="en-US"/>
          </a:p>
        </p:txBody>
      </p:sp>
    </p:spTree>
    <p:extLst>
      <p:ext uri="{BB962C8B-B14F-4D97-AF65-F5344CB8AC3E}">
        <p14:creationId xmlns:p14="http://schemas.microsoft.com/office/powerpoint/2010/main" val="3444065437"/>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5B357FB-857D-4008-A022-E6884C5D1380}" type="datetimeFigureOut">
              <a:rPr lang="en-US" smtClean="0"/>
              <a:t>8/28/2015</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3663D22-8719-4DD4-8F72-299C44DDA73F}" type="slidenum">
              <a:rPr lang="en-US" smtClean="0"/>
              <a:t>‹#›</a:t>
            </a:fld>
            <a:endParaRPr lang="en-US"/>
          </a:p>
        </p:txBody>
      </p:sp>
    </p:spTree>
    <p:extLst>
      <p:ext uri="{BB962C8B-B14F-4D97-AF65-F5344CB8AC3E}">
        <p14:creationId xmlns:p14="http://schemas.microsoft.com/office/powerpoint/2010/main" val="1912167412"/>
      </p:ext>
    </p:extLst>
  </p:cSld>
  <p:clrMap bg1="dk1" tx1="lt1" bg2="dk2" tx2="lt2" accent1="accent1" accent2="accent2" accent3="accent3" accent4="accent4" accent5="accent5" accent6="accent6" hlink="hlink" folHlink="folHlink"/>
  <p:sldLayoutIdLst>
    <p:sldLayoutId id="2147484162" r:id="rId1"/>
    <p:sldLayoutId id="2147484163" r:id="rId2"/>
    <p:sldLayoutId id="2147484164" r:id="rId3"/>
    <p:sldLayoutId id="2147484165" r:id="rId4"/>
    <p:sldLayoutId id="2147484166" r:id="rId5"/>
    <p:sldLayoutId id="2147484167" r:id="rId6"/>
    <p:sldLayoutId id="2147484168" r:id="rId7"/>
    <p:sldLayoutId id="2147484169" r:id="rId8"/>
    <p:sldLayoutId id="2147484170" r:id="rId9"/>
    <p:sldLayoutId id="2147484171" r:id="rId10"/>
    <p:sldLayoutId id="2147484172" r:id="rId11"/>
    <p:sldLayoutId id="2147484173" r:id="rId12"/>
    <p:sldLayoutId id="2147484174" r:id="rId13"/>
    <p:sldLayoutId id="2147484175" r:id="rId14"/>
    <p:sldLayoutId id="2147484176" r:id="rId15"/>
    <p:sldLayoutId id="2147484177" r:id="rId16"/>
    <p:sldLayoutId id="214748417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5B357FB-857D-4008-A022-E6884C5D1380}" type="datetimeFigureOut">
              <a:rPr lang="en-US" smtClean="0"/>
              <a:t>8/28/2015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3663D22-8719-4DD4-8F72-299C44DDA73F}" type="slidenum">
              <a:rPr lang="en-US" smtClean="0"/>
              <a:t>‹#›</a:t>
            </a:fld>
            <a:endParaRPr lang="en-US"/>
          </a:p>
        </p:txBody>
      </p:sp>
    </p:spTree>
    <p:extLst>
      <p:ext uri="{BB962C8B-B14F-4D97-AF65-F5344CB8AC3E}">
        <p14:creationId xmlns:p14="http://schemas.microsoft.com/office/powerpoint/2010/main" val="3999733348"/>
      </p:ext>
    </p:extLst>
  </p:cSld>
  <p:clrMap bg1="lt1" tx1="dk1" bg2="lt2" tx2="dk2" accent1="accent1" accent2="accent2" accent3="accent3" accent4="accent4" accent5="accent5" accent6="accent6" hlink="hlink" folHlink="folHlink"/>
  <p:sldLayoutIdLst>
    <p:sldLayoutId id="2147484180" r:id="rId1"/>
    <p:sldLayoutId id="2147484181" r:id="rId2"/>
    <p:sldLayoutId id="2147484182" r:id="rId3"/>
    <p:sldLayoutId id="2147484183" r:id="rId4"/>
    <p:sldLayoutId id="2147484184" r:id="rId5"/>
    <p:sldLayoutId id="2147484185" r:id="rId6"/>
    <p:sldLayoutId id="2147484186" r:id="rId7"/>
    <p:sldLayoutId id="2147484187" r:id="rId8"/>
    <p:sldLayoutId id="2147484188" r:id="rId9"/>
    <p:sldLayoutId id="2147484189" r:id="rId10"/>
    <p:sldLayoutId id="2147484190" r:id="rId11"/>
    <p:sldLayoutId id="2147484191" r:id="rId12"/>
    <p:sldLayoutId id="2147484192" r:id="rId13"/>
    <p:sldLayoutId id="2147484193" r:id="rId14"/>
    <p:sldLayoutId id="2147484194" r:id="rId15"/>
    <p:sldLayoutId id="214748419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5B357FB-857D-4008-A022-E6884C5D1380}" type="datetimeFigureOut">
              <a:rPr lang="en-US" smtClean="0"/>
              <a:t>8/28/2015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3663D22-8719-4DD4-8F72-299C44DDA73F}" type="slidenum">
              <a:rPr lang="en-US" smtClean="0"/>
              <a:t>‹#›</a:t>
            </a:fld>
            <a:endParaRPr lang="en-US"/>
          </a:p>
        </p:txBody>
      </p:sp>
    </p:spTree>
    <p:extLst>
      <p:ext uri="{BB962C8B-B14F-4D97-AF65-F5344CB8AC3E}">
        <p14:creationId xmlns:p14="http://schemas.microsoft.com/office/powerpoint/2010/main" val="2044217765"/>
      </p:ext>
    </p:extLst>
  </p:cSld>
  <p:clrMap bg1="lt1" tx1="dk1" bg2="lt2" tx2="dk2" accent1="accent1" accent2="accent2" accent3="accent3" accent4="accent4" accent5="accent5" accent6="accent6" hlink="hlink" folHlink="folHlink"/>
  <p:sldLayoutIdLst>
    <p:sldLayoutId id="2147484214" r:id="rId1"/>
    <p:sldLayoutId id="2147484215" r:id="rId2"/>
    <p:sldLayoutId id="2147484216" r:id="rId3"/>
    <p:sldLayoutId id="2147484217" r:id="rId4"/>
    <p:sldLayoutId id="2147484218" r:id="rId5"/>
    <p:sldLayoutId id="2147484219" r:id="rId6"/>
    <p:sldLayoutId id="2147484220" r:id="rId7"/>
    <p:sldLayoutId id="2147484221" r:id="rId8"/>
    <p:sldLayoutId id="2147484222" r:id="rId9"/>
    <p:sldLayoutId id="2147484223" r:id="rId10"/>
    <p:sldLayoutId id="2147484224" r:id="rId11"/>
    <p:sldLayoutId id="2147484225" r:id="rId12"/>
    <p:sldLayoutId id="2147484226" r:id="rId13"/>
    <p:sldLayoutId id="2147484227" r:id="rId14"/>
    <p:sldLayoutId id="2147484228" r:id="rId15"/>
    <p:sldLayoutId id="21474842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5B357FB-857D-4008-A022-E6884C5D1380}" type="datetimeFigureOut">
              <a:rPr lang="en-US" smtClean="0"/>
              <a:t>8/28/2015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3663D22-8719-4DD4-8F72-299C44DDA73F}" type="slidenum">
              <a:rPr lang="en-US" smtClean="0"/>
              <a:t>‹#›</a:t>
            </a:fld>
            <a:endParaRPr lang="en-US"/>
          </a:p>
        </p:txBody>
      </p:sp>
    </p:spTree>
    <p:extLst>
      <p:ext uri="{BB962C8B-B14F-4D97-AF65-F5344CB8AC3E}">
        <p14:creationId xmlns:p14="http://schemas.microsoft.com/office/powerpoint/2010/main" val="4216645656"/>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5B357FB-857D-4008-A022-E6884C5D1380}" type="datetimeFigureOut">
              <a:rPr lang="en-US" smtClean="0"/>
              <a:t>8/28/2015</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3663D22-8719-4DD4-8F72-299C44DDA73F}" type="slidenum">
              <a:rPr lang="en-US" smtClean="0"/>
              <a:t>‹#›</a:t>
            </a:fld>
            <a:endParaRPr lang="en-US"/>
          </a:p>
        </p:txBody>
      </p:sp>
    </p:spTree>
    <p:extLst>
      <p:ext uri="{BB962C8B-B14F-4D97-AF65-F5344CB8AC3E}">
        <p14:creationId xmlns:p14="http://schemas.microsoft.com/office/powerpoint/2010/main" val="278657341"/>
      </p:ext>
    </p:extLst>
  </p:cSld>
  <p:clrMap bg1="dk1" tx1="lt1" bg2="dk2" tx2="lt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5B357FB-857D-4008-A022-E6884C5D1380}" type="datetimeFigureOut">
              <a:rPr lang="en-US" smtClean="0"/>
              <a:t>8/28/2015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3663D22-8719-4DD4-8F72-299C44DDA73F}" type="slidenum">
              <a:rPr lang="en-US" smtClean="0"/>
              <a:t>‹#›</a:t>
            </a:fld>
            <a:endParaRPr lang="en-US"/>
          </a:p>
        </p:txBody>
      </p:sp>
    </p:spTree>
    <p:extLst>
      <p:ext uri="{BB962C8B-B14F-4D97-AF65-F5344CB8AC3E}">
        <p14:creationId xmlns:p14="http://schemas.microsoft.com/office/powerpoint/2010/main" val="3887614838"/>
      </p:ext>
    </p:extLst>
  </p:cSld>
  <p:clrMap bg1="dk1" tx1="lt1" bg2="dk2" tx2="lt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 id="2147483886"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5B357FB-857D-4008-A022-E6884C5D1380}" type="datetimeFigureOut">
              <a:rPr lang="en-US" smtClean="0"/>
              <a:t>8/28/2015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3663D22-8719-4DD4-8F72-299C44DDA73F}" type="slidenum">
              <a:rPr lang="en-US" smtClean="0"/>
              <a:t>‹#›</a:t>
            </a:fld>
            <a:endParaRPr lang="en-US"/>
          </a:p>
        </p:txBody>
      </p:sp>
    </p:spTree>
    <p:extLst>
      <p:ext uri="{BB962C8B-B14F-4D97-AF65-F5344CB8AC3E}">
        <p14:creationId xmlns:p14="http://schemas.microsoft.com/office/powerpoint/2010/main" val="841783830"/>
      </p:ext>
    </p:extLst>
  </p:cSld>
  <p:clrMap bg1="dk1" tx1="lt1" bg2="dk2" tx2="lt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 id="2147483916" r:id="rId12"/>
    <p:sldLayoutId id="2147483917" r:id="rId13"/>
    <p:sldLayoutId id="2147483918" r:id="rId14"/>
    <p:sldLayoutId id="2147483919" r:id="rId15"/>
    <p:sldLayoutId id="21474839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5B357FB-857D-4008-A022-E6884C5D1380}" type="datetimeFigureOut">
              <a:rPr lang="en-US" smtClean="0"/>
              <a:t>8/28/2015</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3663D22-8719-4DD4-8F72-299C44DDA73F}" type="slidenum">
              <a:rPr lang="en-US" smtClean="0"/>
              <a:t>‹#›</a:t>
            </a:fld>
            <a:endParaRPr lang="en-US"/>
          </a:p>
        </p:txBody>
      </p:sp>
    </p:spTree>
    <p:extLst>
      <p:ext uri="{BB962C8B-B14F-4D97-AF65-F5344CB8AC3E}">
        <p14:creationId xmlns:p14="http://schemas.microsoft.com/office/powerpoint/2010/main" val="4043884756"/>
      </p:ext>
    </p:extLst>
  </p:cSld>
  <p:clrMap bg1="dk1" tx1="lt1" bg2="dk2" tx2="lt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52" r:id="rId13"/>
    <p:sldLayoutId id="2147483953" r:id="rId14"/>
    <p:sldLayoutId id="2147483954" r:id="rId15"/>
    <p:sldLayoutId id="2147483955" r:id="rId16"/>
    <p:sldLayoutId id="2147483956"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5B357FB-857D-4008-A022-E6884C5D1380}" type="datetimeFigureOut">
              <a:rPr lang="en-US" smtClean="0"/>
              <a:t>8/28/2015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3663D22-8719-4DD4-8F72-299C44DDA73F}" type="slidenum">
              <a:rPr lang="en-US" smtClean="0"/>
              <a:t>‹#›</a:t>
            </a:fld>
            <a:endParaRPr lang="en-US"/>
          </a:p>
        </p:txBody>
      </p:sp>
    </p:spTree>
    <p:extLst>
      <p:ext uri="{BB962C8B-B14F-4D97-AF65-F5344CB8AC3E}">
        <p14:creationId xmlns:p14="http://schemas.microsoft.com/office/powerpoint/2010/main" val="1260976305"/>
      </p:ext>
    </p:extLst>
  </p:cSld>
  <p:clrMap bg1="dk1" tx1="lt1" bg2="dk2" tx2="lt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 id="2147483987" r:id="rId12"/>
    <p:sldLayoutId id="2147483988" r:id="rId13"/>
    <p:sldLayoutId id="2147483989" r:id="rId14"/>
    <p:sldLayoutId id="2147483990" r:id="rId15"/>
    <p:sldLayoutId id="2147483991" r:id="rId16"/>
    <p:sldLayoutId id="2147483992"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85B357FB-857D-4008-A022-E6884C5D1380}" type="datetimeFigureOut">
              <a:rPr lang="en-US" smtClean="0"/>
              <a:t>8/28/2015</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3663D22-8719-4DD4-8F72-299C44DDA73F}"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19776304"/>
      </p:ext>
    </p:extLst>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5B357FB-857D-4008-A022-E6884C5D1380}" type="datetimeFigureOut">
              <a:rPr lang="en-US" smtClean="0"/>
              <a:t>8/28/2015</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3663D22-8719-4DD4-8F72-299C44DDA73F}" type="slidenum">
              <a:rPr lang="en-US" smtClean="0"/>
              <a:t>‹#›</a:t>
            </a:fld>
            <a:endParaRPr lang="en-US"/>
          </a:p>
        </p:txBody>
      </p:sp>
    </p:spTree>
    <p:extLst>
      <p:ext uri="{BB962C8B-B14F-4D97-AF65-F5344CB8AC3E}">
        <p14:creationId xmlns:p14="http://schemas.microsoft.com/office/powerpoint/2010/main" val="1608815603"/>
      </p:ext>
    </p:extLst>
  </p:cSld>
  <p:clrMap bg1="dk1" tx1="lt1" bg2="dk2" tx2="lt2" accent1="accent1" accent2="accent2" accent3="accent3" accent4="accent4" accent5="accent5" accent6="accent6" hlink="hlink" folHlink="folHlink"/>
  <p:sldLayoutIdLst>
    <p:sldLayoutId id="2147484126" r:id="rId1"/>
    <p:sldLayoutId id="2147484127" r:id="rId2"/>
    <p:sldLayoutId id="2147484128" r:id="rId3"/>
    <p:sldLayoutId id="2147484129" r:id="rId4"/>
    <p:sldLayoutId id="2147484130" r:id="rId5"/>
    <p:sldLayoutId id="2147484131" r:id="rId6"/>
    <p:sldLayoutId id="2147484132" r:id="rId7"/>
    <p:sldLayoutId id="2147484133" r:id="rId8"/>
    <p:sldLayoutId id="2147484134" r:id="rId9"/>
    <p:sldLayoutId id="2147484135" r:id="rId10"/>
    <p:sldLayoutId id="2147484136" r:id="rId11"/>
    <p:sldLayoutId id="2147484137" r:id="rId12"/>
    <p:sldLayoutId id="2147484138" r:id="rId13"/>
    <p:sldLayoutId id="2147484139" r:id="rId14"/>
    <p:sldLayoutId id="2147484140" r:id="rId15"/>
    <p:sldLayoutId id="2147484141" r:id="rId16"/>
    <p:sldLayoutId id="214748414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8232" y="969963"/>
            <a:ext cx="9144000" cy="2387600"/>
          </a:xfrm>
        </p:spPr>
        <p:txBody>
          <a:bodyPr>
            <a:normAutofit/>
          </a:bodyPr>
          <a:lstStyle/>
          <a:p>
            <a:r>
              <a:rPr lang="en-US" dirty="0" smtClean="0">
                <a:latin typeface="Monotype Corsiva" panose="03010101010201010101" pitchFamily="66" charset="0"/>
              </a:rPr>
              <a:t>Information Systems in </a:t>
            </a:r>
            <a:br>
              <a:rPr lang="en-US" dirty="0" smtClean="0">
                <a:latin typeface="Monotype Corsiva" panose="03010101010201010101" pitchFamily="66" charset="0"/>
              </a:rPr>
            </a:br>
            <a:r>
              <a:rPr lang="en-US" dirty="0" smtClean="0">
                <a:latin typeface="Monotype Corsiva" panose="03010101010201010101" pitchFamily="66" charset="0"/>
              </a:rPr>
              <a:t>Construction </a:t>
            </a:r>
            <a:r>
              <a:rPr lang="en-US" dirty="0" smtClean="0">
                <a:latin typeface="Monotype Corsiva" panose="03010101010201010101" pitchFamily="66" charset="0"/>
              </a:rPr>
              <a:t>Sector</a:t>
            </a:r>
            <a:endParaRPr lang="en-US" dirty="0">
              <a:latin typeface="Monotype Corsiva" panose="03010101010201010101" pitchFamily="66" charset="0"/>
            </a:endParaRPr>
          </a:p>
        </p:txBody>
      </p:sp>
      <p:sp>
        <p:nvSpPr>
          <p:cNvPr id="3" name="Subtitle 2"/>
          <p:cNvSpPr>
            <a:spLocks noGrp="1"/>
          </p:cNvSpPr>
          <p:nvPr>
            <p:ph type="subTitle" idx="1"/>
          </p:nvPr>
        </p:nvSpPr>
        <p:spPr/>
        <p:txBody>
          <a:bodyPr>
            <a:normAutofit fontScale="92500" lnSpcReduction="10000"/>
          </a:bodyPr>
          <a:lstStyle/>
          <a:p>
            <a:r>
              <a:rPr lang="en-US" sz="4800" dirty="0" smtClean="0">
                <a:latin typeface="Monotype Corsiva" panose="03010101010201010101" pitchFamily="66" charset="0"/>
              </a:rPr>
              <a:t>CSE329 – MANAGEMENT INFORMATION SYSTEMS</a:t>
            </a:r>
            <a:endParaRPr lang="en-US" sz="4800" dirty="0">
              <a:latin typeface="Monotype Corsiva" panose="03010101010201010101" pitchFamily="66" charset="0"/>
            </a:endParaRPr>
          </a:p>
        </p:txBody>
      </p:sp>
      <p:sp>
        <p:nvSpPr>
          <p:cNvPr id="4" name="TextBox 3"/>
          <p:cNvSpPr txBox="1"/>
          <p:nvPr/>
        </p:nvSpPr>
        <p:spPr>
          <a:xfrm>
            <a:off x="9508068" y="6280484"/>
            <a:ext cx="2523512" cy="369332"/>
          </a:xfrm>
          <a:prstGeom prst="rect">
            <a:avLst/>
          </a:prstGeom>
          <a:noFill/>
        </p:spPr>
        <p:txBody>
          <a:bodyPr wrap="square" rtlCol="0">
            <a:spAutoFit/>
          </a:bodyPr>
          <a:lstStyle/>
          <a:p>
            <a:r>
              <a:rPr lang="en-US" dirty="0" smtClean="0"/>
              <a:t>Prof. Christy Jackson. J</a:t>
            </a:r>
          </a:p>
        </p:txBody>
      </p:sp>
      <p:sp>
        <p:nvSpPr>
          <p:cNvPr id="5" name="TextBox 4"/>
          <p:cNvSpPr txBox="1"/>
          <p:nvPr/>
        </p:nvSpPr>
        <p:spPr>
          <a:xfrm>
            <a:off x="217013" y="6280484"/>
            <a:ext cx="2523512" cy="369332"/>
          </a:xfrm>
          <a:prstGeom prst="rect">
            <a:avLst/>
          </a:prstGeom>
          <a:noFill/>
        </p:spPr>
        <p:txBody>
          <a:bodyPr wrap="square" rtlCol="0">
            <a:spAutoFit/>
          </a:bodyPr>
          <a:lstStyle/>
          <a:p>
            <a:r>
              <a:rPr lang="en-US" dirty="0" smtClean="0"/>
              <a:t>D1 Slot</a:t>
            </a:r>
          </a:p>
        </p:txBody>
      </p:sp>
    </p:spTree>
    <p:extLst>
      <p:ext uri="{BB962C8B-B14F-4D97-AF65-F5344CB8AC3E}">
        <p14:creationId xmlns:p14="http://schemas.microsoft.com/office/powerpoint/2010/main" val="3814027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77800"/>
            <a:ext cx="10131425" cy="1456267"/>
          </a:xfrm>
        </p:spPr>
        <p:txBody>
          <a:bodyPr>
            <a:normAutofit/>
          </a:bodyPr>
          <a:lstStyle/>
          <a:p>
            <a:pPr algn="ctr"/>
            <a:r>
              <a:rPr lang="en-US" sz="4400" b="1" u="sng" cap="none" dirty="0" smtClean="0">
                <a:solidFill>
                  <a:schemeClr val="bg1"/>
                </a:solidFill>
                <a:latin typeface="Monotype Corsiva" panose="03010101010201010101" pitchFamily="66" charset="0"/>
              </a:rPr>
              <a:t>Sales and </a:t>
            </a:r>
            <a:r>
              <a:rPr lang="en-US" sz="4400" b="1" u="sng" cap="none" dirty="0">
                <a:solidFill>
                  <a:schemeClr val="bg1"/>
                </a:solidFill>
                <a:latin typeface="Monotype Corsiva" panose="03010101010201010101" pitchFamily="66" charset="0"/>
              </a:rPr>
              <a:t>M</a:t>
            </a:r>
            <a:r>
              <a:rPr lang="en-US" sz="4400" b="1" u="sng" cap="none" dirty="0" smtClean="0">
                <a:solidFill>
                  <a:schemeClr val="bg1"/>
                </a:solidFill>
                <a:latin typeface="Monotype Corsiva" panose="03010101010201010101" pitchFamily="66" charset="0"/>
              </a:rPr>
              <a:t>arketing</a:t>
            </a:r>
            <a:endParaRPr lang="en-US" sz="4400" b="1" u="sng" cap="none" dirty="0">
              <a:solidFill>
                <a:schemeClr val="bg1"/>
              </a:solidFill>
              <a:latin typeface="Monotype Corsiva" panose="03010101010201010101" pitchFamily="66" charset="0"/>
            </a:endParaRPr>
          </a:p>
        </p:txBody>
      </p:sp>
      <p:sp>
        <p:nvSpPr>
          <p:cNvPr id="3" name="Content Placeholder 2"/>
          <p:cNvSpPr>
            <a:spLocks noGrp="1"/>
          </p:cNvSpPr>
          <p:nvPr>
            <p:ph idx="1"/>
          </p:nvPr>
        </p:nvSpPr>
        <p:spPr>
          <a:xfrm>
            <a:off x="553454" y="1584604"/>
            <a:ext cx="10731500" cy="4584699"/>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This is the most challenging phase of construction business.</a:t>
            </a:r>
          </a:p>
          <a:p>
            <a:pPr marL="0" indent="0">
              <a:buNone/>
            </a:pPr>
            <a:r>
              <a:rPr lang="en-US" sz="2400" dirty="0" smtClean="0">
                <a:latin typeface="Times New Roman" panose="02020603050405020304" pitchFamily="18" charset="0"/>
                <a:cs typeface="Times New Roman" panose="02020603050405020304" pitchFamily="18" charset="0"/>
              </a:rPr>
              <a:t>Stalls have to be installed in exhibitions, ads should be given, model flat should be made, brochures should be made and sales hav</a:t>
            </a:r>
            <a:r>
              <a:rPr lang="en-US" sz="2400" dirty="0" smtClean="0">
                <a:latin typeface="Times New Roman" panose="02020603050405020304" pitchFamily="18" charset="0"/>
                <a:cs typeface="Times New Roman" panose="02020603050405020304" pitchFamily="18" charset="0"/>
              </a:rPr>
              <a:t>e to be promoted.</a:t>
            </a:r>
          </a:p>
          <a:p>
            <a:pPr marL="0" indent="0">
              <a:buNone/>
            </a:pPr>
            <a:r>
              <a:rPr lang="en-US" sz="2400" dirty="0" smtClean="0">
                <a:latin typeface="Times New Roman" panose="02020603050405020304" pitchFamily="18" charset="0"/>
                <a:cs typeface="Times New Roman" panose="02020603050405020304" pitchFamily="18" charset="0"/>
              </a:rPr>
              <a:t>Websites, social media etc</a:t>
            </a:r>
            <a:r>
              <a:rPr lang="en-US" sz="2400" dirty="0" smtClean="0">
                <a:latin typeface="Times New Roman" panose="02020603050405020304" pitchFamily="18" charset="0"/>
                <a:cs typeface="Times New Roman" panose="02020603050405020304" pitchFamily="18" charset="0"/>
              </a:rPr>
              <a:t>. are also adopted in some construction companies.</a:t>
            </a:r>
          </a:p>
          <a:p>
            <a:pPr marL="0" indent="0">
              <a:buNone/>
            </a:pPr>
            <a:r>
              <a:rPr lang="en-US" sz="2400" dirty="0" smtClean="0">
                <a:latin typeface="Times New Roman" panose="02020603050405020304" pitchFamily="18" charset="0"/>
                <a:cs typeface="Times New Roman" panose="02020603050405020304" pitchFamily="18" charset="0"/>
              </a:rPr>
              <a:t>Opening sales should be given with some discount such that the profit function does not get effected much.</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Usually, profit is calculated per square feet. So, the current value of land during the time of sales shoul</a:t>
            </a:r>
            <a:r>
              <a:rPr lang="en-US" sz="2400" dirty="0" smtClean="0">
                <a:latin typeface="Times New Roman" panose="02020603050405020304" pitchFamily="18" charset="0"/>
                <a:cs typeface="Times New Roman" panose="02020603050405020304" pitchFamily="18" charset="0"/>
              </a:rPr>
              <a:t>d also be taken into consideration.</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61233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u="sng" dirty="0" smtClean="0">
                <a:latin typeface="Monotype Corsiva" panose="03010101010201010101" pitchFamily="66" charset="0"/>
              </a:rPr>
              <a:t>Timeline</a:t>
            </a:r>
            <a:endParaRPr lang="en-US" sz="5400" b="1" u="sng" dirty="0">
              <a:latin typeface="Monotype Corsiva" panose="03010101010201010101" pitchFamily="66" charset="0"/>
            </a:endParaRPr>
          </a:p>
        </p:txBody>
      </p:sp>
      <p:sp>
        <p:nvSpPr>
          <p:cNvPr id="3" name="Content Placeholder 2"/>
          <p:cNvSpPr>
            <a:spLocks noGrp="1"/>
          </p:cNvSpPr>
          <p:nvPr>
            <p:ph idx="1"/>
          </p:nvPr>
        </p:nvSpPr>
        <p:spPr>
          <a:xfrm>
            <a:off x="677334" y="1792705"/>
            <a:ext cx="9492916" cy="4920916"/>
          </a:xfrm>
        </p:spPr>
        <p:txBody>
          <a:bodyPr>
            <a:normAutofit/>
          </a:bodyPr>
          <a:lstStyle/>
          <a:p>
            <a:r>
              <a:rPr lang="en-US" sz="2000" u="sng" dirty="0" smtClean="0">
                <a:latin typeface="Times New Roman" panose="02020603050405020304" pitchFamily="18" charset="0"/>
                <a:cs typeface="Times New Roman" panose="02020603050405020304" pitchFamily="18" charset="0"/>
              </a:rPr>
              <a:t>Review 2: </a:t>
            </a:r>
          </a:p>
          <a:p>
            <a:pPr marL="0" indent="0">
              <a:buNone/>
            </a:pPr>
            <a:r>
              <a:rPr lang="en-US" sz="2000" dirty="0" smtClean="0">
                <a:latin typeface="Times New Roman" panose="02020603050405020304" pitchFamily="18" charset="0"/>
                <a:cs typeface="Times New Roman" panose="02020603050405020304" pitchFamily="18" charset="0"/>
              </a:rPr>
              <a:t>What changes can information system bring in the above aspects??</a:t>
            </a:r>
          </a:p>
          <a:p>
            <a:pPr marL="0" indent="0">
              <a:buNone/>
            </a:pPr>
            <a:r>
              <a:rPr lang="en-US" sz="2000" dirty="0" smtClean="0">
                <a:latin typeface="Times New Roman" panose="02020603050405020304" pitchFamily="18" charset="0"/>
                <a:cs typeface="Times New Roman" panose="02020603050405020304" pitchFamily="18" charset="0"/>
              </a:rPr>
              <a:t>How does they reduce the time and energy factor??</a:t>
            </a:r>
          </a:p>
          <a:p>
            <a:pPr marL="0" indent="0">
              <a:buNone/>
            </a:pPr>
            <a:r>
              <a:rPr lang="en-US" sz="2000" dirty="0" smtClean="0">
                <a:latin typeface="Times New Roman" panose="02020603050405020304" pitchFamily="18" charset="0"/>
                <a:cs typeface="Times New Roman" panose="02020603050405020304" pitchFamily="18" charset="0"/>
              </a:rPr>
              <a:t>How does it show impact on the surroundings and on the business??</a:t>
            </a:r>
          </a:p>
          <a:p>
            <a:pPr marL="0" indent="0">
              <a:buNone/>
            </a:pPr>
            <a:r>
              <a:rPr lang="en-US" sz="2000" dirty="0" smtClean="0">
                <a:latin typeface="Times New Roman" panose="02020603050405020304" pitchFamily="18" charset="0"/>
                <a:cs typeface="Times New Roman" panose="02020603050405020304" pitchFamily="18" charset="0"/>
              </a:rPr>
              <a:t>Is the profit obtained due to usage of information systems worth the investment??</a:t>
            </a:r>
          </a:p>
          <a:p>
            <a:pPr marL="0" indent="0">
              <a:buNone/>
            </a:pPr>
            <a:r>
              <a:rPr lang="en-US" sz="2000" dirty="0" smtClean="0">
                <a:latin typeface="Times New Roman" panose="02020603050405020304" pitchFamily="18" charset="0"/>
                <a:cs typeface="Times New Roman" panose="02020603050405020304" pitchFamily="18" charset="0"/>
              </a:rPr>
              <a:t>To what extent, information systems are used currently?? Why stop there??</a:t>
            </a:r>
          </a:p>
          <a:p>
            <a:pPr marL="0" indent="0">
              <a:buNone/>
            </a:pPr>
            <a:r>
              <a:rPr lang="en-US" sz="2000" dirty="0" smtClean="0">
                <a:latin typeface="Times New Roman" panose="02020603050405020304" pitchFamily="18" charset="0"/>
                <a:cs typeface="Times New Roman" panose="02020603050405020304" pitchFamily="18" charset="0"/>
              </a:rPr>
              <a:t>What are the types of information systems that can be used??</a:t>
            </a:r>
          </a:p>
          <a:p>
            <a:r>
              <a:rPr lang="en-US" sz="2000" u="sng" dirty="0" smtClean="0">
                <a:latin typeface="Times New Roman" panose="02020603050405020304" pitchFamily="18" charset="0"/>
                <a:cs typeface="Times New Roman" panose="02020603050405020304" pitchFamily="18" charset="0"/>
              </a:rPr>
              <a:t>Final Review:</a:t>
            </a:r>
          </a:p>
          <a:p>
            <a:pPr marL="0" indent="0">
              <a:buNone/>
            </a:pPr>
            <a:r>
              <a:rPr lang="en-US" sz="2000" dirty="0" smtClean="0">
                <a:latin typeface="Times New Roman" panose="02020603050405020304" pitchFamily="18" charset="0"/>
                <a:cs typeface="Times New Roman" panose="02020603050405020304" pitchFamily="18" charset="0"/>
              </a:rPr>
              <a:t>Final report of the project.</a:t>
            </a:r>
          </a:p>
          <a:p>
            <a:pPr marL="0" indent="0">
              <a:buNone/>
            </a:pP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0572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2" y="2112432"/>
            <a:ext cx="8534400" cy="1507067"/>
          </a:xfrm>
        </p:spPr>
        <p:txBody>
          <a:bodyPr>
            <a:normAutofit/>
          </a:bodyPr>
          <a:lstStyle/>
          <a:p>
            <a:pPr algn="ctr"/>
            <a:r>
              <a:rPr lang="en-US" sz="6600" dirty="0" smtClean="0">
                <a:solidFill>
                  <a:schemeClr val="bg1"/>
                </a:solidFill>
                <a:latin typeface="Times New Roman" panose="02020603050405020304" pitchFamily="18" charset="0"/>
                <a:cs typeface="Times New Roman" panose="02020603050405020304" pitchFamily="18" charset="0"/>
              </a:rPr>
              <a:t>Thank you</a:t>
            </a:r>
            <a:endParaRPr lang="en-US" sz="6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3328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rgbClr val="FFC000"/>
                </a:solidFill>
                <a:latin typeface="Monotype Corsiva" panose="03010101010201010101" pitchFamily="66" charset="0"/>
              </a:rPr>
              <a:t>Team Members:</a:t>
            </a:r>
            <a:endParaRPr lang="en-US" b="1" u="sng" dirty="0">
              <a:solidFill>
                <a:srgbClr val="FFC000"/>
              </a:solidFill>
              <a:latin typeface="Monotype Corsiva" panose="03010101010201010101" pitchFamily="66" charset="0"/>
            </a:endParaRPr>
          </a:p>
        </p:txBody>
      </p:sp>
      <p:sp>
        <p:nvSpPr>
          <p:cNvPr id="3" name="Content Placeholder 2"/>
          <p:cNvSpPr>
            <a:spLocks noGrp="1"/>
          </p:cNvSpPr>
          <p:nvPr>
            <p:ph idx="1"/>
          </p:nvPr>
        </p:nvSpPr>
        <p:spPr>
          <a:xfrm>
            <a:off x="1104293" y="1532218"/>
            <a:ext cx="8946541" cy="4195481"/>
          </a:xfrm>
        </p:spPr>
        <p:txBody>
          <a:bodyPr>
            <a:normAutofit/>
          </a:bodyPr>
          <a:lstStyle/>
          <a:p>
            <a:r>
              <a:rPr lang="en-US" sz="2400" dirty="0" smtClean="0">
                <a:solidFill>
                  <a:schemeClr val="bg1"/>
                </a:solidFill>
                <a:latin typeface="Times New Roman" panose="02020603050405020304" pitchFamily="18" charset="0"/>
                <a:cs typeface="Times New Roman" panose="02020603050405020304" pitchFamily="18" charset="0"/>
              </a:rPr>
              <a:t>D. Shashank                              – 13BCE1036</a:t>
            </a:r>
          </a:p>
          <a:p>
            <a:r>
              <a:rPr lang="en-US" sz="2400" dirty="0" smtClean="0">
                <a:solidFill>
                  <a:schemeClr val="bg1"/>
                </a:solidFill>
                <a:latin typeface="Times New Roman" panose="02020603050405020304" pitchFamily="18" charset="0"/>
                <a:cs typeface="Times New Roman" panose="02020603050405020304" pitchFamily="18" charset="0"/>
              </a:rPr>
              <a:t>K. Gourav                                 – 13BCE1068</a:t>
            </a:r>
          </a:p>
          <a:p>
            <a:r>
              <a:rPr lang="en-US" sz="2400" dirty="0" smtClean="0">
                <a:solidFill>
                  <a:schemeClr val="bg1"/>
                </a:solidFill>
                <a:latin typeface="Times New Roman" panose="02020603050405020304" pitchFamily="18" charset="0"/>
                <a:cs typeface="Times New Roman" panose="02020603050405020304" pitchFamily="18" charset="0"/>
              </a:rPr>
              <a:t>S. Chanakya Yadav                   – 13BCE1162</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1454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300" y="345273"/>
            <a:ext cx="8610600" cy="1293028"/>
          </a:xfrm>
        </p:spPr>
        <p:txBody>
          <a:bodyPr/>
          <a:lstStyle/>
          <a:p>
            <a:pPr algn="ctr"/>
            <a:r>
              <a:rPr lang="en-US" b="1" u="sng" cap="none" dirty="0" smtClean="0">
                <a:solidFill>
                  <a:schemeClr val="accent2"/>
                </a:solidFill>
                <a:latin typeface="Monotype Corsiva" panose="03010101010201010101" pitchFamily="66" charset="0"/>
              </a:rPr>
              <a:t>Information System</a:t>
            </a:r>
            <a:endParaRPr lang="en-US" b="1" u="sng" cap="none" dirty="0">
              <a:solidFill>
                <a:schemeClr val="accent2"/>
              </a:solidFill>
              <a:latin typeface="Monotype Corsiva" panose="03010101010201010101" pitchFamily="66" charset="0"/>
            </a:endParaRPr>
          </a:p>
        </p:txBody>
      </p:sp>
      <p:sp>
        <p:nvSpPr>
          <p:cNvPr id="3" name="Content Placeholder 2"/>
          <p:cNvSpPr>
            <a:spLocks noGrp="1"/>
          </p:cNvSpPr>
          <p:nvPr>
            <p:ph idx="1"/>
          </p:nvPr>
        </p:nvSpPr>
        <p:spPr>
          <a:xfrm>
            <a:off x="203200" y="1638302"/>
            <a:ext cx="11709400" cy="4927598"/>
          </a:xfrm>
        </p:spPr>
        <p:txBody>
          <a:bodyPr/>
          <a:lstStyle/>
          <a:p>
            <a:pPr marL="0" indent="0">
              <a:buNone/>
            </a:pPr>
            <a:r>
              <a:rPr lang="en-US" dirty="0" smtClean="0">
                <a:solidFill>
                  <a:srgbClr val="00B0F0"/>
                </a:solidFill>
                <a:latin typeface="Times New Roman" panose="02020603050405020304" pitchFamily="18" charset="0"/>
                <a:cs typeface="Times New Roman" panose="02020603050405020304" pitchFamily="18" charset="0"/>
              </a:rPr>
              <a:t>Information system can be interpreted as a tool which enhances the organization through different technical and smart methodologies so as to reduce human effort, time and irrelevant investment wastage.</a:t>
            </a:r>
          </a:p>
          <a:p>
            <a:pPr marL="0" indent="0">
              <a:buNone/>
            </a:pPr>
            <a:endParaRPr lang="en-US" dirty="0">
              <a:solidFill>
                <a:srgbClr val="00B0F0"/>
              </a:solidFill>
              <a:latin typeface="Times New Roman" panose="02020603050405020304" pitchFamily="18" charset="0"/>
              <a:cs typeface="Times New Roman" panose="02020603050405020304" pitchFamily="18" charset="0"/>
            </a:endParaRPr>
          </a:p>
          <a:p>
            <a:pPr marL="0" indent="0">
              <a:buNone/>
            </a:pPr>
            <a:r>
              <a:rPr lang="en-US" dirty="0" smtClean="0">
                <a:solidFill>
                  <a:srgbClr val="00B0F0"/>
                </a:solidFill>
                <a:latin typeface="Times New Roman" panose="02020603050405020304" pitchFamily="18" charset="0"/>
                <a:cs typeface="Times New Roman" panose="02020603050405020304" pitchFamily="18" charset="0"/>
              </a:rPr>
              <a:t>It is not only the information technology that are being used in the organization. Information system is somewhat different from that. Information system gives reports, enhances ways of generating reports, gives an interface between the organization and its performance.</a:t>
            </a:r>
            <a:endParaRPr lang="en-US"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6024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300" y="345273"/>
            <a:ext cx="8610600" cy="1293028"/>
          </a:xfrm>
        </p:spPr>
        <p:txBody>
          <a:bodyPr/>
          <a:lstStyle/>
          <a:p>
            <a:pPr algn="ctr"/>
            <a:r>
              <a:rPr lang="en-US" b="1" u="sng" cap="none" dirty="0" smtClean="0">
                <a:solidFill>
                  <a:schemeClr val="accent3">
                    <a:lumMod val="75000"/>
                  </a:schemeClr>
                </a:solidFill>
                <a:latin typeface="Monotype Corsiva" panose="03010101010201010101" pitchFamily="66" charset="0"/>
              </a:rPr>
              <a:t>Construction Systems</a:t>
            </a:r>
            <a:endParaRPr lang="en-US" b="1" u="sng" cap="none" dirty="0">
              <a:solidFill>
                <a:schemeClr val="accent3">
                  <a:lumMod val="75000"/>
                </a:schemeClr>
              </a:solidFill>
              <a:latin typeface="Monotype Corsiva" panose="03010101010201010101" pitchFamily="66" charset="0"/>
            </a:endParaRPr>
          </a:p>
        </p:txBody>
      </p:sp>
      <p:sp>
        <p:nvSpPr>
          <p:cNvPr id="3" name="Content Placeholder 2"/>
          <p:cNvSpPr>
            <a:spLocks noGrp="1"/>
          </p:cNvSpPr>
          <p:nvPr>
            <p:ph idx="1"/>
          </p:nvPr>
        </p:nvSpPr>
        <p:spPr>
          <a:xfrm>
            <a:off x="203200" y="1638302"/>
            <a:ext cx="11709400" cy="4927598"/>
          </a:xfrm>
        </p:spPr>
        <p:txBody>
          <a:bodyPr/>
          <a:lstStyle/>
          <a:p>
            <a:pPr marL="0" indent="0">
              <a:buNone/>
            </a:pPr>
            <a:r>
              <a:rPr lang="en-US" u="sng" dirty="0" smtClean="0">
                <a:solidFill>
                  <a:srgbClr val="FF0000"/>
                </a:solidFill>
                <a:latin typeface="Times New Roman" panose="02020603050405020304" pitchFamily="18" charset="0"/>
                <a:cs typeface="Times New Roman" panose="02020603050405020304" pitchFamily="18" charset="0"/>
              </a:rPr>
              <a:t>What happens in a construction system:</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4" name="Rectangle 3"/>
          <p:cNvSpPr/>
          <p:nvPr/>
        </p:nvSpPr>
        <p:spPr>
          <a:xfrm>
            <a:off x="794084" y="2500880"/>
            <a:ext cx="2225842" cy="74595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479884" y="2550694"/>
            <a:ext cx="1540042" cy="646331"/>
          </a:xfrm>
          <a:prstGeom prst="rect">
            <a:avLst/>
          </a:prstGeom>
          <a:noFill/>
        </p:spPr>
        <p:txBody>
          <a:bodyPr wrap="square" rtlCol="0">
            <a:spAutoFit/>
          </a:bodyPr>
          <a:lstStyle/>
          <a:p>
            <a:r>
              <a:rPr lang="en-US" dirty="0" smtClean="0"/>
              <a:t>Accept a contract</a:t>
            </a:r>
            <a:endParaRPr lang="en-US" dirty="0"/>
          </a:p>
        </p:txBody>
      </p:sp>
      <p:sp>
        <p:nvSpPr>
          <p:cNvPr id="13" name="Rectangle 12"/>
          <p:cNvSpPr/>
          <p:nvPr/>
        </p:nvSpPr>
        <p:spPr>
          <a:xfrm>
            <a:off x="7321216" y="2500881"/>
            <a:ext cx="2099511" cy="74595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748337" y="2500880"/>
            <a:ext cx="1672390" cy="646331"/>
          </a:xfrm>
          <a:prstGeom prst="rect">
            <a:avLst/>
          </a:prstGeom>
          <a:noFill/>
        </p:spPr>
        <p:txBody>
          <a:bodyPr wrap="square" rtlCol="0">
            <a:spAutoFit/>
          </a:bodyPr>
          <a:lstStyle/>
          <a:p>
            <a:r>
              <a:rPr lang="en-US" dirty="0" smtClean="0"/>
              <a:t>Estimate the budget</a:t>
            </a:r>
            <a:endParaRPr lang="en-US" dirty="0"/>
          </a:p>
        </p:txBody>
      </p:sp>
      <p:sp>
        <p:nvSpPr>
          <p:cNvPr id="15" name="Rectangle 14"/>
          <p:cNvSpPr/>
          <p:nvPr/>
        </p:nvSpPr>
        <p:spPr>
          <a:xfrm>
            <a:off x="4066673" y="2500880"/>
            <a:ext cx="2213811" cy="74595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427621" y="2689193"/>
            <a:ext cx="1515979" cy="369332"/>
          </a:xfrm>
          <a:prstGeom prst="rect">
            <a:avLst/>
          </a:prstGeom>
          <a:noFill/>
        </p:spPr>
        <p:txBody>
          <a:bodyPr wrap="square" rtlCol="0">
            <a:spAutoFit/>
          </a:bodyPr>
          <a:lstStyle/>
          <a:p>
            <a:r>
              <a:rPr lang="en-US" dirty="0" smtClean="0"/>
              <a:t>Design a plan</a:t>
            </a:r>
            <a:endParaRPr lang="en-US" dirty="0"/>
          </a:p>
        </p:txBody>
      </p:sp>
      <p:sp>
        <p:nvSpPr>
          <p:cNvPr id="17" name="Rectangle 16"/>
          <p:cNvSpPr/>
          <p:nvPr/>
        </p:nvSpPr>
        <p:spPr>
          <a:xfrm>
            <a:off x="7321216" y="3970422"/>
            <a:ext cx="2099511" cy="69783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916780" y="4134672"/>
            <a:ext cx="1082842" cy="369332"/>
          </a:xfrm>
          <a:prstGeom prst="rect">
            <a:avLst/>
          </a:prstGeom>
          <a:noFill/>
        </p:spPr>
        <p:txBody>
          <a:bodyPr wrap="square" rtlCol="0">
            <a:spAutoFit/>
          </a:bodyPr>
          <a:lstStyle/>
          <a:p>
            <a:r>
              <a:rPr lang="en-US" dirty="0" smtClean="0"/>
              <a:t>Construct</a:t>
            </a:r>
            <a:endParaRPr lang="en-US" dirty="0"/>
          </a:p>
        </p:txBody>
      </p:sp>
      <p:sp>
        <p:nvSpPr>
          <p:cNvPr id="19" name="Rectangle 18"/>
          <p:cNvSpPr/>
          <p:nvPr/>
        </p:nvSpPr>
        <p:spPr>
          <a:xfrm>
            <a:off x="4066672" y="3970422"/>
            <a:ext cx="2213811" cy="69783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41921" y="3996172"/>
            <a:ext cx="1515979" cy="646331"/>
          </a:xfrm>
          <a:prstGeom prst="rect">
            <a:avLst/>
          </a:prstGeom>
          <a:noFill/>
        </p:spPr>
        <p:txBody>
          <a:bodyPr wrap="square" rtlCol="0">
            <a:spAutoFit/>
          </a:bodyPr>
          <a:lstStyle/>
          <a:p>
            <a:r>
              <a:rPr lang="en-US" dirty="0" smtClean="0"/>
              <a:t>Sales and Marketing</a:t>
            </a:r>
            <a:endParaRPr lang="en-US" dirty="0"/>
          </a:p>
        </p:txBody>
      </p:sp>
      <p:cxnSp>
        <p:nvCxnSpPr>
          <p:cNvPr id="22" name="Straight Arrow Connector 21"/>
          <p:cNvCxnSpPr/>
          <p:nvPr/>
        </p:nvCxnSpPr>
        <p:spPr>
          <a:xfrm>
            <a:off x="3140242" y="2873859"/>
            <a:ext cx="7459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6408821" y="2873859"/>
            <a:ext cx="7459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8370971" y="3416968"/>
            <a:ext cx="0" cy="3970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H="1">
            <a:off x="6408821" y="4319337"/>
            <a:ext cx="7459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84306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71923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u="sng" dirty="0" smtClean="0">
                <a:latin typeface="Monotype Corsiva" panose="03010101010201010101" pitchFamily="66" charset="0"/>
              </a:rPr>
              <a:t>Accept a Contract</a:t>
            </a:r>
            <a:endParaRPr lang="en-US" sz="4400" b="1" u="sng" dirty="0">
              <a:latin typeface="Monotype Corsiva" panose="03010101010201010101" pitchFamily="66" charset="0"/>
            </a:endParaRPr>
          </a:p>
        </p:txBody>
      </p:sp>
      <p:sp>
        <p:nvSpPr>
          <p:cNvPr id="3" name="Content Placeholder 2"/>
          <p:cNvSpPr>
            <a:spLocks noGrp="1"/>
          </p:cNvSpPr>
          <p:nvPr>
            <p:ph idx="1"/>
          </p:nvPr>
        </p:nvSpPr>
        <p:spPr>
          <a:xfrm>
            <a:off x="177801" y="2082800"/>
            <a:ext cx="11290300" cy="4394200"/>
          </a:xfrm>
        </p:spPr>
        <p:txBody>
          <a:bodyPr/>
          <a:lstStyle/>
          <a:p>
            <a:pPr marL="0" indent="0">
              <a:buNone/>
            </a:pPr>
            <a:r>
              <a:rPr lang="en-US" dirty="0" smtClean="0">
                <a:solidFill>
                  <a:schemeClr val="bg1"/>
                </a:solidFill>
                <a:latin typeface="Times New Roman" panose="02020603050405020304" pitchFamily="18" charset="0"/>
                <a:cs typeface="Times New Roman" panose="02020603050405020304" pitchFamily="18" charset="0"/>
              </a:rPr>
              <a:t>Contracts are not obtained as such when the company enters the field.</a:t>
            </a:r>
          </a:p>
          <a:p>
            <a:pPr marL="0" indent="0">
              <a:buNone/>
            </a:pPr>
            <a:r>
              <a:rPr lang="en-US" dirty="0" smtClean="0">
                <a:solidFill>
                  <a:schemeClr val="bg1"/>
                </a:solidFill>
                <a:latin typeface="Times New Roman" panose="02020603050405020304" pitchFamily="18" charset="0"/>
                <a:cs typeface="Times New Roman" panose="02020603050405020304" pitchFamily="18" charset="0"/>
              </a:rPr>
              <a:t>The company has to publicize itself and place tenders for several government take – ups (if interested). In order to gain experience and trust, few normal government projects have to be done because people hesitate giving contracts to new ones.</a:t>
            </a:r>
          </a:p>
          <a:p>
            <a:pPr marL="0" indent="0">
              <a:buNone/>
            </a:pPr>
            <a:r>
              <a:rPr lang="en-US" dirty="0" smtClean="0">
                <a:solidFill>
                  <a:schemeClr val="bg1"/>
                </a:solidFill>
                <a:latin typeface="Times New Roman" panose="02020603050405020304" pitchFamily="18" charset="0"/>
                <a:cs typeface="Times New Roman" panose="02020603050405020304" pitchFamily="18" charset="0"/>
              </a:rPr>
              <a:t>If suppose, a private contract has arrived, conditions like land value in the area, permission restrictions, approximate population in the region etc. factors have to be considered and checked before taking the land and starting construction.</a:t>
            </a:r>
          </a:p>
          <a:p>
            <a:pPr marL="0" indent="0">
              <a:buNone/>
            </a:pP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3238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135917"/>
            <a:ext cx="10364451" cy="1299183"/>
          </a:xfrm>
        </p:spPr>
        <p:txBody>
          <a:bodyPr>
            <a:normAutofit/>
          </a:bodyPr>
          <a:lstStyle/>
          <a:p>
            <a:r>
              <a:rPr lang="en-US" sz="4400" b="1" u="sng" cap="none" dirty="0" smtClean="0">
                <a:solidFill>
                  <a:schemeClr val="accent1">
                    <a:lumMod val="60000"/>
                    <a:lumOff val="40000"/>
                  </a:schemeClr>
                </a:solidFill>
                <a:latin typeface="Monotype Corsiva" panose="03010101010201010101" pitchFamily="66" charset="0"/>
              </a:rPr>
              <a:t>Design a Plan</a:t>
            </a:r>
            <a:endParaRPr lang="en-US" sz="4400" b="1" u="sng" cap="none" dirty="0">
              <a:solidFill>
                <a:schemeClr val="accent1">
                  <a:lumMod val="60000"/>
                  <a:lumOff val="40000"/>
                </a:schemeClr>
              </a:solidFill>
              <a:latin typeface="Monotype Corsiva" panose="03010101010201010101" pitchFamily="66" charset="0"/>
            </a:endParaRPr>
          </a:p>
        </p:txBody>
      </p:sp>
      <p:sp>
        <p:nvSpPr>
          <p:cNvPr id="3" name="Content Placeholder 2"/>
          <p:cNvSpPr>
            <a:spLocks noGrp="1"/>
          </p:cNvSpPr>
          <p:nvPr>
            <p:ph sz="quarter" idx="13"/>
          </p:nvPr>
        </p:nvSpPr>
        <p:spPr>
          <a:xfrm>
            <a:off x="571500" y="1524000"/>
            <a:ext cx="11087099" cy="4622800"/>
          </a:xfrm>
        </p:spPr>
        <p:txBody>
          <a:bodyPr>
            <a:normAutofit/>
          </a:bodyPr>
          <a:lstStyle/>
          <a:p>
            <a:pPr marL="0" indent="0">
              <a:buNone/>
            </a:pPr>
            <a:r>
              <a:rPr lang="en-US" cap="none" dirty="0" smtClean="0">
                <a:solidFill>
                  <a:srgbClr val="FFFF00"/>
                </a:solidFill>
                <a:latin typeface="Times New Roman" panose="02020603050405020304" pitchFamily="18" charset="0"/>
                <a:cs typeface="Times New Roman" panose="02020603050405020304" pitchFamily="18" charset="0"/>
              </a:rPr>
              <a:t>A plan has to be designed for construction of buildings, apartments etc. Pan doesn’t mean that a step of procedures should be maintained. It is the front view and side view of the construction. For some constructions, we may need the top view also.</a:t>
            </a:r>
          </a:p>
          <a:p>
            <a:pPr marL="0" indent="0">
              <a:buNone/>
            </a:pPr>
            <a:r>
              <a:rPr lang="en-US" cap="none" dirty="0" smtClean="0">
                <a:solidFill>
                  <a:srgbClr val="FFFF00"/>
                </a:solidFill>
                <a:latin typeface="Times New Roman" panose="02020603050405020304" pitchFamily="18" charset="0"/>
                <a:cs typeface="Times New Roman" panose="02020603050405020304" pitchFamily="18" charset="0"/>
              </a:rPr>
              <a:t>Using the plan, we need to calculate the raw materials needed. For example, to construct a wall of 10x15 feet with a brick size of 1x0.3 feet, we need 500 bricks. This is for one side and just for bricks. Estimation and calculation must be done for the whole building and a perfect list of materials need to be prepared.</a:t>
            </a:r>
          </a:p>
          <a:p>
            <a:pPr marL="0" indent="0">
              <a:buNone/>
            </a:pPr>
            <a:r>
              <a:rPr lang="en-US" cap="none" dirty="0" smtClean="0">
                <a:solidFill>
                  <a:srgbClr val="FFFF00"/>
                </a:solidFill>
                <a:latin typeface="Times New Roman" panose="02020603050405020304" pitchFamily="18" charset="0"/>
                <a:cs typeface="Times New Roman" panose="02020603050405020304" pitchFamily="18" charset="0"/>
              </a:rPr>
              <a:t>No company use their raw materials efficiently, so for each raw materials, a bench mark of 2% of it is added.</a:t>
            </a:r>
            <a:endParaRPr lang="en-US" cap="none"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3063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cap="none" dirty="0" smtClean="0">
                <a:latin typeface="Monotype Corsiva" panose="03010101010201010101" pitchFamily="66" charset="0"/>
              </a:rPr>
              <a:t>Estimate the Budget</a:t>
            </a:r>
            <a:endParaRPr lang="en-US" sz="4400" cap="none" dirty="0">
              <a:latin typeface="Monotype Corsiva" panose="03010101010201010101" pitchFamily="66"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This is the next most crucial part in construction industry. The survival of the contract, company etc. depends on the estimation of budget.</a:t>
            </a:r>
          </a:p>
          <a:p>
            <a:r>
              <a:rPr lang="en-US" sz="2400" dirty="0" smtClean="0">
                <a:latin typeface="Times New Roman" panose="02020603050405020304" pitchFamily="18" charset="0"/>
                <a:cs typeface="Times New Roman" panose="02020603050405020304" pitchFamily="18" charset="0"/>
              </a:rPr>
              <a:t>The workers’ salary, engineers, managers – their salaries, government clearances, material costs, model flats constructions, furniture's cost, office branch construction.</a:t>
            </a:r>
          </a:p>
          <a:p>
            <a:r>
              <a:rPr lang="en-US" sz="2400" dirty="0" smtClean="0">
                <a:latin typeface="Times New Roman" panose="02020603050405020304" pitchFamily="18" charset="0"/>
                <a:cs typeface="Times New Roman" panose="02020603050405020304" pitchFamily="18" charset="0"/>
              </a:rPr>
              <a:t>Company sim cards should be issued to the executives part of the job.</a:t>
            </a:r>
          </a:p>
          <a:p>
            <a:r>
              <a:rPr lang="en-US" sz="2400" dirty="0" smtClean="0">
                <a:latin typeface="Times New Roman" panose="02020603050405020304" pitchFamily="18" charset="0"/>
                <a:cs typeface="Times New Roman" panose="02020603050405020304" pitchFamily="18" charset="0"/>
              </a:rPr>
              <a:t>For sustainable reasons, a grace budget of 3 to 4% is estimated more.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0941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6968" y="263163"/>
            <a:ext cx="8911687" cy="1036248"/>
          </a:xfrm>
        </p:spPr>
        <p:txBody>
          <a:bodyPr>
            <a:normAutofit/>
          </a:bodyPr>
          <a:lstStyle/>
          <a:p>
            <a:pPr algn="ctr"/>
            <a:r>
              <a:rPr lang="en-US" sz="4400" u="sng" dirty="0" smtClean="0">
                <a:latin typeface="Monotype Corsiva" panose="03010101010201010101" pitchFamily="66" charset="0"/>
              </a:rPr>
              <a:t>Construct</a:t>
            </a:r>
            <a:endParaRPr lang="en-US" sz="4400" u="sng" dirty="0">
              <a:latin typeface="Monotype Corsiva" panose="03010101010201010101" pitchFamily="66" charset="0"/>
            </a:endParaRPr>
          </a:p>
        </p:txBody>
      </p:sp>
      <p:sp>
        <p:nvSpPr>
          <p:cNvPr id="3" name="Content Placeholder 2"/>
          <p:cNvSpPr>
            <a:spLocks noGrp="1"/>
          </p:cNvSpPr>
          <p:nvPr>
            <p:ph idx="1"/>
          </p:nvPr>
        </p:nvSpPr>
        <p:spPr>
          <a:xfrm>
            <a:off x="1552074" y="1443789"/>
            <a:ext cx="9952538" cy="4467433"/>
          </a:xfrm>
        </p:spPr>
        <p:txBody>
          <a:bodyPr>
            <a:normAutofit/>
          </a:bodyPr>
          <a:lstStyle/>
          <a:p>
            <a:r>
              <a:rPr lang="en-US" sz="2400" dirty="0" smtClean="0">
                <a:latin typeface="Times New Roman" panose="02020603050405020304" pitchFamily="18" charset="0"/>
                <a:cs typeface="Times New Roman" panose="02020603050405020304" pitchFamily="18" charset="0"/>
              </a:rPr>
              <a:t>Man power and now of days have to be estimated and a daily procedure has to be followed.</a:t>
            </a:r>
          </a:p>
          <a:p>
            <a:r>
              <a:rPr lang="en-US" sz="2400" dirty="0" smtClean="0">
                <a:latin typeface="Times New Roman" panose="02020603050405020304" pitchFamily="18" charset="0"/>
                <a:cs typeface="Times New Roman" panose="02020603050405020304" pitchFamily="18" charset="0"/>
              </a:rPr>
              <a:t>Timelines and check points have to be maintained.</a:t>
            </a:r>
          </a:p>
          <a:p>
            <a:r>
              <a:rPr lang="en-US" sz="2400" dirty="0" smtClean="0">
                <a:latin typeface="Times New Roman" panose="02020603050405020304" pitchFamily="18" charset="0"/>
                <a:cs typeface="Times New Roman" panose="02020603050405020304" pitchFamily="18" charset="0"/>
              </a:rPr>
              <a:t>Cranes, Construction vehicles, bore installer machines, rock breaking machines etc. have to be taken for rent as per the requirement.</a:t>
            </a:r>
          </a:p>
          <a:p>
            <a:r>
              <a:rPr lang="en-US" sz="2400" dirty="0" smtClean="0">
                <a:latin typeface="Times New Roman" panose="02020603050405020304" pitchFamily="18" charset="0"/>
                <a:cs typeface="Times New Roman" panose="02020603050405020304" pitchFamily="18" charset="0"/>
              </a:rPr>
              <a:t>Construction should happen smoothly.</a:t>
            </a:r>
          </a:p>
          <a:p>
            <a:r>
              <a:rPr lang="en-US" sz="2400" dirty="0" smtClean="0">
                <a:latin typeface="Times New Roman" panose="02020603050405020304" pitchFamily="18" charset="0"/>
                <a:cs typeface="Times New Roman" panose="02020603050405020304" pitchFamily="18" charset="0"/>
              </a:rPr>
              <a:t>Safety should be taken care of.</a:t>
            </a:r>
          </a:p>
          <a:p>
            <a:r>
              <a:rPr lang="en-US" sz="2400" dirty="0" smtClean="0">
                <a:latin typeface="Times New Roman" panose="02020603050405020304" pitchFamily="18" charset="0"/>
                <a:cs typeface="Times New Roman" panose="02020603050405020304" pitchFamily="18" charset="0"/>
              </a:rPr>
              <a:t>Children should not be allowed in the construction part which violates the ethical principle of child labor.</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737158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21.jpeg"/></Relationships>
</file>

<file path=ppt/theme/_rels/theme2.xml.rels><?xml version="1.0" encoding="UTF-8" standalone="yes"?>
<Relationships xmlns="http://schemas.openxmlformats.org/package/2006/relationships"><Relationship Id="rId1" Type="http://schemas.openxmlformats.org/officeDocument/2006/relationships/image" Target="../media/image7.jpeg"/></Relationships>
</file>

<file path=ppt/theme/_rels/theme4.xml.rels><?xml version="1.0" encoding="UTF-8" standalone="yes"?>
<Relationships xmlns="http://schemas.openxmlformats.org/package/2006/relationships"><Relationship Id="rId1" Type="http://schemas.openxmlformats.org/officeDocument/2006/relationships/image" Target="../media/image14.jpeg"/></Relationships>
</file>

<file path=ppt/theme/theme1.xml><?xml version="1.0" encoding="utf-8"?>
<a:theme xmlns:a="http://schemas.openxmlformats.org/drawingml/2006/main" name="1_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10.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1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1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4.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5.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6.xml><?xml version="1.0" encoding="utf-8"?>
<a:theme xmlns:a="http://schemas.openxmlformats.org/drawingml/2006/main" name="1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7.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ppt/theme/theme8.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9.xml><?xml version="1.0" encoding="utf-8"?>
<a:theme xmlns:a="http://schemas.openxmlformats.org/drawingml/2006/main" name="1_Slice">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docProps/app.xml><?xml version="1.0" encoding="utf-8"?>
<Properties xmlns="http://schemas.openxmlformats.org/officeDocument/2006/extended-properties" xmlns:vt="http://schemas.openxmlformats.org/officeDocument/2006/docPropsVTypes">
  <Template/>
  <TotalTime>870</TotalTime>
  <Words>747</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12</vt:i4>
      </vt:variant>
      <vt:variant>
        <vt:lpstr>Theme</vt:lpstr>
      </vt:variant>
      <vt:variant>
        <vt:i4>12</vt:i4>
      </vt:variant>
      <vt:variant>
        <vt:lpstr>Slide Titles</vt:lpstr>
      </vt:variant>
      <vt:variant>
        <vt:i4>12</vt:i4>
      </vt:variant>
    </vt:vector>
  </HeadingPairs>
  <TitlesOfParts>
    <vt:vector size="36" baseType="lpstr">
      <vt:lpstr>Arial</vt:lpstr>
      <vt:lpstr>Calibri</vt:lpstr>
      <vt:lpstr>Calibri Light</vt:lpstr>
      <vt:lpstr>Century Gothic</vt:lpstr>
      <vt:lpstr>Garamond</vt:lpstr>
      <vt:lpstr>Gill Sans MT</vt:lpstr>
      <vt:lpstr>Monotype Corsiva</vt:lpstr>
      <vt:lpstr>Times New Roman</vt:lpstr>
      <vt:lpstr>Trebuchet MS</vt:lpstr>
      <vt:lpstr>Tw Cen MT</vt:lpstr>
      <vt:lpstr>Wingdings 2</vt:lpstr>
      <vt:lpstr>Wingdings 3</vt:lpstr>
      <vt:lpstr>1_Organic</vt:lpstr>
      <vt:lpstr>Ion</vt:lpstr>
      <vt:lpstr>Vapor Trail</vt:lpstr>
      <vt:lpstr>Circuit</vt:lpstr>
      <vt:lpstr>Facet</vt:lpstr>
      <vt:lpstr>1_Berlin</vt:lpstr>
      <vt:lpstr>Droplet</vt:lpstr>
      <vt:lpstr>Dividend</vt:lpstr>
      <vt:lpstr>1_Slice</vt:lpstr>
      <vt:lpstr>Celestial</vt:lpstr>
      <vt:lpstr>Wisp</vt:lpstr>
      <vt:lpstr>1_Facet</vt:lpstr>
      <vt:lpstr>Information Systems in  Construction Sector</vt:lpstr>
      <vt:lpstr>Team Members:</vt:lpstr>
      <vt:lpstr>Information System</vt:lpstr>
      <vt:lpstr>Construction Systems</vt:lpstr>
      <vt:lpstr>PowerPoint Presentation</vt:lpstr>
      <vt:lpstr>Accept a Contract</vt:lpstr>
      <vt:lpstr>Design a Plan</vt:lpstr>
      <vt:lpstr>Estimate the Budget</vt:lpstr>
      <vt:lpstr>Construct</vt:lpstr>
      <vt:lpstr>Sales and Marketing</vt:lpstr>
      <vt:lpstr>Timeline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Survey on NP – Complete  Problems</dc:title>
  <dc:creator>Shashank Devisetty</dc:creator>
  <cp:lastModifiedBy>Shashank Devisetty</cp:lastModifiedBy>
  <cp:revision>36</cp:revision>
  <dcterms:created xsi:type="dcterms:W3CDTF">2015-03-04T20:30:20Z</dcterms:created>
  <dcterms:modified xsi:type="dcterms:W3CDTF">2015-08-28T06:47:03Z</dcterms:modified>
</cp:coreProperties>
</file>