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01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Image-Based Location Advisor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 image-based location advisor uses EXIF metadata and image analysis to provide location recommendations based on the landscape in photos.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5602486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578197"/>
            <a:ext cx="21336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Vickey Patil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21237"/>
            <a:ext cx="5775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What is EXIF Metadata?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348865"/>
            <a:ext cx="4542115" cy="2701766"/>
          </a:xfrm>
          <a:prstGeom prst="roundRect">
            <a:avLst>
              <a:gd name="adj" fmla="val 4935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257103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051453"/>
            <a:ext cx="409777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EXIF metadata is information embedded in an image file, containing details like the camera model, aperture, exposure, and geotagging.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348865"/>
            <a:ext cx="4542115" cy="2701766"/>
          </a:xfrm>
          <a:prstGeom prst="roundRect">
            <a:avLst>
              <a:gd name="adj" fmla="val 4935"/>
            </a:avLst>
          </a:prstGeom>
          <a:solidFill>
            <a:srgbClr val="282C32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257103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Importance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051453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 provides valuable data about the circumstances in which a photo was taken, aiding in location and landscape identification.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272802"/>
            <a:ext cx="9306401" cy="1635562"/>
          </a:xfrm>
          <a:prstGeom prst="roundRect">
            <a:avLst>
              <a:gd name="adj" fmla="val 8151"/>
            </a:avLst>
          </a:prstGeom>
          <a:solidFill>
            <a:srgbClr val="282C32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4949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Examples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5975390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EXIF data includes date and time, camera settings, and location information, allowing for detailed analysis of the image context.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461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Image Analysis for Landscape Detection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2417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1025962" y="3283387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318034"/>
            <a:ext cx="2514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Algorithmic Analysis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algorithms are used to identify visual elements, topography, and natural features in images.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2417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1" name="Text 8"/>
          <p:cNvSpPr/>
          <p:nvPr/>
        </p:nvSpPr>
        <p:spPr>
          <a:xfrm>
            <a:off x="5755957" y="328338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318034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Pattern Recognition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Image analysis recognizes patterns, textures, and color palettes to determine the type of landscape depicted in the photo.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61582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5" name="Text 12"/>
          <p:cNvSpPr/>
          <p:nvPr/>
        </p:nvSpPr>
        <p:spPr>
          <a:xfrm>
            <a:off x="991672" y="565749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692140"/>
            <a:ext cx="2339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Geospatial Context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1725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Integrated with geographic data, image analysis categorizes landscapes based on location and terrain attributes.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216706"/>
            <a:ext cx="71094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Classification of Landscapes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4665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Mountains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Includes ranges, peaks, and cliffs along with the greenery or snow cover indicative of mountainous regions.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4665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Seascapes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651421" y="4035862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Encompasses beaches, shorelines, and coastal areas with characteristic elements such as sand, water, and rock formations.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4665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Forests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542621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Characterized by dense vegetation, trees, and foliage, including woodland and rainforest landscapes.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0207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710934" y="2808446"/>
            <a:ext cx="9208532" cy="1150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32"/>
              </a:lnSpc>
              <a:buNone/>
            </a:pPr>
            <a:r>
              <a:rPr lang="en-US" sz="362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Benefits of Using EXIF Metadata and Image Analysis</a:t>
            </a:r>
            <a:endParaRPr lang="en-US" sz="3625" dirty="0"/>
          </a:p>
        </p:txBody>
      </p:sp>
      <p:sp>
        <p:nvSpPr>
          <p:cNvPr id="6" name="Shape 3"/>
          <p:cNvSpPr/>
          <p:nvPr/>
        </p:nvSpPr>
        <p:spPr>
          <a:xfrm>
            <a:off x="7273766" y="4235529"/>
            <a:ext cx="82868" cy="3488412"/>
          </a:xfrm>
          <a:prstGeom prst="roundRect">
            <a:avLst>
              <a:gd name="adj" fmla="val 133348"/>
            </a:avLst>
          </a:prstGeom>
          <a:solidFill>
            <a:srgbClr val="282C32"/>
          </a:solidFill>
          <a:ln/>
        </p:spPr>
      </p:sp>
      <p:sp>
        <p:nvSpPr>
          <p:cNvPr id="7" name="Shape 4"/>
          <p:cNvSpPr/>
          <p:nvPr/>
        </p:nvSpPr>
        <p:spPr>
          <a:xfrm>
            <a:off x="7522369" y="4545092"/>
            <a:ext cx="644485" cy="82867"/>
          </a:xfrm>
          <a:prstGeom prst="roundRect">
            <a:avLst>
              <a:gd name="adj" fmla="val 133349"/>
            </a:avLst>
          </a:prstGeom>
          <a:solidFill>
            <a:srgbClr val="282C32"/>
          </a:solidFill>
          <a:ln/>
        </p:spPr>
      </p:sp>
      <p:sp>
        <p:nvSpPr>
          <p:cNvPr id="8" name="Shape 5"/>
          <p:cNvSpPr/>
          <p:nvPr/>
        </p:nvSpPr>
        <p:spPr>
          <a:xfrm>
            <a:off x="7108031" y="4379357"/>
            <a:ext cx="414338" cy="414338"/>
          </a:xfrm>
          <a:prstGeom prst="roundRect">
            <a:avLst>
              <a:gd name="adj" fmla="val 26670"/>
            </a:avLst>
          </a:prstGeom>
          <a:solidFill>
            <a:srgbClr val="282C32"/>
          </a:solidFill>
          <a:ln/>
        </p:spPr>
      </p:sp>
      <p:sp>
        <p:nvSpPr>
          <p:cNvPr id="9" name="Text 6"/>
          <p:cNvSpPr/>
          <p:nvPr/>
        </p:nvSpPr>
        <p:spPr>
          <a:xfrm>
            <a:off x="7265670" y="4413885"/>
            <a:ext cx="99060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175" dirty="0"/>
          </a:p>
        </p:txBody>
      </p:sp>
      <p:sp>
        <p:nvSpPr>
          <p:cNvPr id="10" name="Text 7"/>
          <p:cNvSpPr/>
          <p:nvPr/>
        </p:nvSpPr>
        <p:spPr>
          <a:xfrm>
            <a:off x="8328065" y="4419600"/>
            <a:ext cx="1841659" cy="2877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66"/>
              </a:lnSpc>
              <a:buNone/>
            </a:pPr>
            <a:r>
              <a:rPr lang="en-US" sz="181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Precision</a:t>
            </a:r>
            <a:endParaRPr lang="en-US" sz="1813" dirty="0"/>
          </a:p>
        </p:txBody>
      </p:sp>
      <p:sp>
        <p:nvSpPr>
          <p:cNvPr id="11" name="Text 8"/>
          <p:cNvSpPr/>
          <p:nvPr/>
        </p:nvSpPr>
        <p:spPr>
          <a:xfrm>
            <a:off x="8328065" y="4817864"/>
            <a:ext cx="3591401" cy="884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4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Accurate detection and categorization of landscapes enhance the precision of location-based recommendations.</a:t>
            </a:r>
            <a:endParaRPr lang="en-US" sz="1450" dirty="0"/>
          </a:p>
        </p:txBody>
      </p:sp>
      <p:sp>
        <p:nvSpPr>
          <p:cNvPr id="12" name="Shape 9"/>
          <p:cNvSpPr/>
          <p:nvPr/>
        </p:nvSpPr>
        <p:spPr>
          <a:xfrm>
            <a:off x="6463546" y="5465802"/>
            <a:ext cx="644485" cy="82867"/>
          </a:xfrm>
          <a:prstGeom prst="roundRect">
            <a:avLst>
              <a:gd name="adj" fmla="val 133349"/>
            </a:avLst>
          </a:prstGeom>
          <a:solidFill>
            <a:srgbClr val="282C32"/>
          </a:solidFill>
          <a:ln/>
        </p:spPr>
      </p:sp>
      <p:sp>
        <p:nvSpPr>
          <p:cNvPr id="13" name="Shape 10"/>
          <p:cNvSpPr/>
          <p:nvPr/>
        </p:nvSpPr>
        <p:spPr>
          <a:xfrm>
            <a:off x="7108031" y="5300067"/>
            <a:ext cx="414338" cy="414338"/>
          </a:xfrm>
          <a:prstGeom prst="roundRect">
            <a:avLst>
              <a:gd name="adj" fmla="val 26670"/>
            </a:avLst>
          </a:prstGeom>
          <a:solidFill>
            <a:srgbClr val="282C32"/>
          </a:solidFill>
          <a:ln/>
        </p:spPr>
      </p:sp>
      <p:sp>
        <p:nvSpPr>
          <p:cNvPr id="14" name="Text 11"/>
          <p:cNvSpPr/>
          <p:nvPr/>
        </p:nvSpPr>
        <p:spPr>
          <a:xfrm>
            <a:off x="7239000" y="5334595"/>
            <a:ext cx="152400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175" dirty="0"/>
          </a:p>
        </p:txBody>
      </p:sp>
      <p:sp>
        <p:nvSpPr>
          <p:cNvPr id="15" name="Text 12"/>
          <p:cNvSpPr/>
          <p:nvPr/>
        </p:nvSpPr>
        <p:spPr>
          <a:xfrm>
            <a:off x="4460677" y="5340310"/>
            <a:ext cx="1841659" cy="2877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266"/>
              </a:lnSpc>
              <a:buNone/>
            </a:pPr>
            <a:r>
              <a:rPr lang="en-US" sz="181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Personalization</a:t>
            </a:r>
            <a:endParaRPr lang="en-US" sz="1813" dirty="0"/>
          </a:p>
        </p:txBody>
      </p:sp>
      <p:sp>
        <p:nvSpPr>
          <p:cNvPr id="16" name="Text 13"/>
          <p:cNvSpPr/>
          <p:nvPr/>
        </p:nvSpPr>
        <p:spPr>
          <a:xfrm>
            <a:off x="2710934" y="5738574"/>
            <a:ext cx="3591401" cy="884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20"/>
              </a:lnSpc>
              <a:buNone/>
            </a:pPr>
            <a:r>
              <a:rPr lang="en-US" sz="14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Customized suggestions based on landscape preferences and past image data improve user satisfaction.</a:t>
            </a:r>
            <a:endParaRPr lang="en-US" sz="1450" dirty="0"/>
          </a:p>
        </p:txBody>
      </p:sp>
      <p:sp>
        <p:nvSpPr>
          <p:cNvPr id="17" name="Shape 14"/>
          <p:cNvSpPr/>
          <p:nvPr/>
        </p:nvSpPr>
        <p:spPr>
          <a:xfrm>
            <a:off x="7522369" y="6383060"/>
            <a:ext cx="644485" cy="82867"/>
          </a:xfrm>
          <a:prstGeom prst="roundRect">
            <a:avLst>
              <a:gd name="adj" fmla="val 133349"/>
            </a:avLst>
          </a:prstGeom>
          <a:solidFill>
            <a:srgbClr val="282C32"/>
          </a:solidFill>
          <a:ln/>
        </p:spPr>
      </p:sp>
      <p:sp>
        <p:nvSpPr>
          <p:cNvPr id="18" name="Shape 15"/>
          <p:cNvSpPr/>
          <p:nvPr/>
        </p:nvSpPr>
        <p:spPr>
          <a:xfrm>
            <a:off x="7108031" y="6217325"/>
            <a:ext cx="414338" cy="414338"/>
          </a:xfrm>
          <a:prstGeom prst="roundRect">
            <a:avLst>
              <a:gd name="adj" fmla="val 26670"/>
            </a:avLst>
          </a:prstGeom>
          <a:solidFill>
            <a:srgbClr val="282C32"/>
          </a:solidFill>
          <a:ln/>
        </p:spPr>
      </p:sp>
      <p:sp>
        <p:nvSpPr>
          <p:cNvPr id="19" name="Text 16"/>
          <p:cNvSpPr/>
          <p:nvPr/>
        </p:nvSpPr>
        <p:spPr>
          <a:xfrm>
            <a:off x="7239000" y="6251853"/>
            <a:ext cx="152400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175" dirty="0"/>
          </a:p>
        </p:txBody>
      </p:sp>
      <p:sp>
        <p:nvSpPr>
          <p:cNvPr id="20" name="Text 17"/>
          <p:cNvSpPr/>
          <p:nvPr/>
        </p:nvSpPr>
        <p:spPr>
          <a:xfrm>
            <a:off x="8328065" y="6257568"/>
            <a:ext cx="1841659" cy="2877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66"/>
              </a:lnSpc>
              <a:buNone/>
            </a:pPr>
            <a:r>
              <a:rPr lang="en-US" sz="181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Efficiency</a:t>
            </a:r>
            <a:endParaRPr lang="en-US" sz="1813" dirty="0"/>
          </a:p>
        </p:txBody>
      </p:sp>
      <p:sp>
        <p:nvSpPr>
          <p:cNvPr id="21" name="Text 18"/>
          <p:cNvSpPr/>
          <p:nvPr/>
        </p:nvSpPr>
        <p:spPr>
          <a:xfrm>
            <a:off x="8328065" y="6655832"/>
            <a:ext cx="3591401" cy="884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4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Streamlined location advice saves time and effort in planning travel or outdoor activities.</a:t>
            </a:r>
            <a:endParaRPr lang="en-US" sz="14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5" name="Text 2"/>
          <p:cNvSpPr/>
          <p:nvPr/>
        </p:nvSpPr>
        <p:spPr>
          <a:xfrm>
            <a:off x="4490799" y="934760"/>
            <a:ext cx="66675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Challenges and Limitations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Complex Terrains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Distinguishing between similar landscapes, such as different types of forests, can be challenging due to variations in visual cues.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Variability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Varying lighting conditions, seasons, and image qualities can impact the accuracy of landscape analysis algorithms.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User Input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Dependence on user-provided metadata can introduce errors or inconsistencies in landscape classification.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194560"/>
            <a:ext cx="92125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Case Studies: Successful Application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3333274"/>
            <a:ext cx="3555206" cy="2701766"/>
          </a:xfrm>
          <a:prstGeom prst="roundRect">
            <a:avLst>
              <a:gd name="adj" fmla="val 4935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>
          <a:xfrm>
            <a:off x="1982391" y="35554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Travel Planning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982391" y="4035862"/>
            <a:ext cx="311086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travel app uses image-based advice to suggest picturesque destinations based on user-contributed photos.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537597" y="3333274"/>
            <a:ext cx="3555206" cy="2701766"/>
          </a:xfrm>
          <a:prstGeom prst="roundRect">
            <a:avLst>
              <a:gd name="adj" fmla="val 4935"/>
            </a:avLst>
          </a:prstGeom>
          <a:solidFill>
            <a:srgbClr val="282C32"/>
          </a:solidFill>
          <a:ln/>
        </p:spPr>
      </p:sp>
      <p:sp>
        <p:nvSpPr>
          <p:cNvPr id="9" name="Text 7"/>
          <p:cNvSpPr/>
          <p:nvPr/>
        </p:nvSpPr>
        <p:spPr>
          <a:xfrm>
            <a:off x="5759768" y="35554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Hiking Trails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759768" y="4035862"/>
            <a:ext cx="311086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 outdoor adventure website employs landscape detection to recommend hiking routes suited to specific terrain preferences.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314974" y="3333274"/>
            <a:ext cx="3555206" cy="2701766"/>
          </a:xfrm>
          <a:prstGeom prst="roundRect">
            <a:avLst>
              <a:gd name="adj" fmla="val 4935"/>
            </a:avLst>
          </a:prstGeom>
          <a:solidFill>
            <a:srgbClr val="282C32"/>
          </a:solidFill>
          <a:ln/>
        </p:spPr>
      </p:sp>
      <p:sp>
        <p:nvSpPr>
          <p:cNvPr id="12" name="Text 10"/>
          <p:cNvSpPr/>
          <p:nvPr/>
        </p:nvSpPr>
        <p:spPr>
          <a:xfrm>
            <a:off x="9537144" y="35554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Real Estate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537144" y="4035862"/>
            <a:ext cx="311086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property listing platform utilizes landscape classification to highlight scenic views from available properties.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531739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Future of Image-Based Location Advisors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982391" y="3505676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Enhanced Accuracy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181" y="3505676"/>
            <a:ext cx="510682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Integration of AI and geospatial mapping for precise landscape recognition.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1760220" y="4357330"/>
            <a:ext cx="11109960" cy="992505"/>
          </a:xfrm>
          <a:prstGeom prst="rect">
            <a:avLst/>
          </a:prstGeom>
          <a:solidFill>
            <a:srgbClr val="60A9FF">
              <a:alpha val="5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982391" y="4498181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Expanded Applications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4498181"/>
            <a:ext cx="510682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Utilization in augmented reality, urban planning, and environmental conservation.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982391" y="5490686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Global Accessibility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5490686"/>
            <a:ext cx="510682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Integration with social media and photo-sharing platforms for widespread user engagement.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463</Words>
  <Application>Microsoft Office PowerPoint</Application>
  <PresentationFormat>Custom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Barlow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Annasaheb Patil</cp:lastModifiedBy>
  <cp:revision>3</cp:revision>
  <dcterms:created xsi:type="dcterms:W3CDTF">2024-01-13T09:04:06Z</dcterms:created>
  <dcterms:modified xsi:type="dcterms:W3CDTF">2024-01-13T09:06:03Z</dcterms:modified>
</cp:coreProperties>
</file>