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3"/>
    <p:sldId id="257" r:id="rId4"/>
    <p:sldId id="259" r:id="rId5"/>
    <p:sldId id="258" r:id="rId6"/>
    <p:sldId id="256" r:id="rId7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hyperlink" Target="file:///C:\Users\shashank.saini\Desktop\Interview\TestCases-UI.xls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3080"/>
            <a:ext cx="10972800" cy="5613400"/>
          </a:xfrm>
        </p:spPr>
        <p:txBody>
          <a:bodyPr/>
          <a:p>
            <a:pPr marL="0" indent="0">
              <a:buNone/>
            </a:pP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 sz="3600" b="1">
                <a:sym typeface="+mn-ea"/>
              </a:rPr>
              <a:t>Automated provisioning of Elastic Stack</a:t>
            </a:r>
            <a:r>
              <a:rPr lang="en-IN" altLang="en-US" sz="3600" b="1">
                <a:sym typeface="+mn-ea"/>
              </a:rPr>
              <a:t>, Automation Testing and CI/CD Pipeline setup</a:t>
            </a:r>
            <a:endParaRPr lang="en-IN" altLang="en-US" sz="3600" b="1">
              <a:sym typeface="+mn-ea"/>
            </a:endParaRPr>
          </a:p>
          <a:p>
            <a:pPr marL="0" indent="0">
              <a:buNone/>
            </a:pPr>
            <a:endParaRPr lang="en-IN" altLang="en-US" b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 b="1">
                <a:sym typeface="+mn-ea"/>
              </a:rPr>
              <a:t>BDD, TestNG and Maven</a:t>
            </a:r>
            <a:endParaRPr lang="en-IN" altLang="en-US" sz="2400" b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 b="1">
                <a:sym typeface="+mn-ea"/>
              </a:rPr>
              <a:t>UI Automation using Selenium</a:t>
            </a:r>
            <a:endParaRPr lang="en-IN" altLang="en-US" sz="2400" b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 b="1">
                <a:sym typeface="+mn-ea"/>
              </a:rPr>
              <a:t>API Automation using RestAssured/Karate DSL </a:t>
            </a:r>
            <a:endParaRPr lang="en-IN" altLang="en-US" sz="2400" b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 b="1">
                <a:sym typeface="+mn-ea"/>
              </a:rPr>
              <a:t>Devops CI/CD Pipeline setup</a:t>
            </a:r>
            <a:endParaRPr lang="en-IN" altLang="en-US" sz="2400" b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 b="1">
                <a:sym typeface="+mn-ea"/>
              </a:rPr>
              <a:t>ELS provisioning</a:t>
            </a:r>
            <a:endParaRPr lang="en-IN" altLang="en-US" sz="2800" b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800" b="1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b="1">
              <a:sym typeface="+mn-ea"/>
            </a:endParaRPr>
          </a:p>
          <a:p>
            <a:pPr marL="0" indent="0">
              <a:buNone/>
            </a:pPr>
            <a:endParaRPr lang="en-IN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Testing UI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82900"/>
            <a:ext cx="5181600" cy="3294380"/>
          </a:xfrm>
        </p:spPr>
        <p:txBody>
          <a:bodyPr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sp>
        <p:nvSpPr>
          <p:cNvPr id="6" name="Content Placeholder 5"/>
          <p:cNvSpPr/>
          <p:nvPr>
            <p:ph sz="half" idx="2"/>
          </p:nvPr>
        </p:nvSpPr>
        <p:spPr>
          <a:xfrm>
            <a:off x="629920" y="1691005"/>
            <a:ext cx="10723880" cy="4351655"/>
          </a:xfrm>
        </p:spPr>
        <p:txBody>
          <a:bodyPr/>
          <a:p>
            <a:r>
              <a:rPr lang="en-IN" altLang="en-US" sz="2400"/>
              <a:t>Functional &amp;Integeration testing of PHP Travels web application TCs : </a:t>
            </a:r>
            <a:r>
              <a:rPr lang="en-IN" altLang="en-US" sz="2400">
                <a:hlinkClick r:id="rId1" action="ppaction://hlinkfile"/>
              </a:rPr>
              <a:t>https://s.docworkspace.com/d/AFIgtiTbjuxFuY3t5-GdFA</a:t>
            </a:r>
            <a:endParaRPr lang="en-IN" altLang="en-US" sz="2400">
              <a:hlinkClick r:id="rId1" action="ppaction://hlinkfile"/>
            </a:endParaRPr>
          </a:p>
          <a:p>
            <a:endParaRPr lang="en-IN" altLang="en-US" sz="2400"/>
          </a:p>
        </p:txBody>
      </p:sp>
      <p:graphicFrame>
        <p:nvGraphicFramePr>
          <p:cNvPr id="7" name="Object 6"/>
          <p:cNvGraphicFramePr/>
          <p:nvPr/>
        </p:nvGraphicFramePr>
        <p:xfrm>
          <a:off x="838200" y="2594610"/>
          <a:ext cx="990981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10858500" imgH="5410200" progId="Paint.Picture">
                  <p:embed/>
                </p:oleObj>
              </mc:Choice>
              <mc:Fallback>
                <p:oleObj name="" r:id="rId2" imgW="10858500" imgH="54102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594610"/>
                        <a:ext cx="990981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</a:t>
            </a:r>
            <a:r>
              <a:rPr lang="en-IN" altLang="en-US" b="1"/>
              <a:t>Selenium- Page object model</a:t>
            </a:r>
            <a:endParaRPr lang="en-IN" altLang="en-US" b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6475" y="1836420"/>
            <a:ext cx="10108565" cy="4060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085"/>
          </a:xfrm>
        </p:spPr>
        <p:txBody>
          <a:bodyPr>
            <a:normAutofit fontScale="90000"/>
          </a:bodyPr>
          <a:p>
            <a:r>
              <a:rPr lang="en-IN" altLang="en-US" b="1"/>
              <a:t>API Automation Testing :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3330"/>
            <a:ext cx="10732135" cy="49339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 sz="2000" b="1"/>
              <a:t>Uisng Rest Assured - API Automation </a:t>
            </a:r>
            <a:endParaRPr lang="en-IN" altLang="en-US" sz="2000" b="1"/>
          </a:p>
          <a:p>
            <a:r>
              <a:rPr lang="en-IN" altLang="en-US" sz="2000"/>
              <a:t>RequestSpecification, ResponseSpecification, Given , when, then format to write the scripts</a:t>
            </a:r>
            <a:endParaRPr lang="en-IN" altLang="en-US" sz="2000"/>
          </a:p>
          <a:p>
            <a:r>
              <a:rPr lang="en-IN" altLang="en-US" sz="2000"/>
              <a:t>Serialisation and Deserialisation using POJO Classes , Jackson API, Gson , Jhonjon dependencies.</a:t>
            </a:r>
            <a:endParaRPr lang="en-IN" altLang="en-US" sz="2000"/>
          </a:p>
          <a:p>
            <a:r>
              <a:rPr lang="en-IN" altLang="en-US" sz="2000"/>
              <a:t>Methods : GET, PUT, POST, PATCH, DELETE.</a:t>
            </a:r>
            <a:endParaRPr lang="en-IN" altLang="en-US" sz="2000"/>
          </a:p>
          <a:p>
            <a:r>
              <a:rPr lang="en-IN" altLang="en-US" sz="2000"/>
              <a:t>Using JsonPath , JsonObject to iterate through Json content , and create Json body.</a:t>
            </a:r>
            <a:endParaRPr lang="en-IN" altLang="en-US" sz="2000"/>
          </a:p>
          <a:p>
            <a:r>
              <a:rPr lang="en-IN" altLang="en-US" sz="2000"/>
              <a:t>Validations using Asserstions, Hamcrest Matchers</a:t>
            </a:r>
            <a:endParaRPr lang="en-IN" altLang="en-US" sz="2000"/>
          </a:p>
          <a:p>
            <a:r>
              <a:rPr lang="en-IN" altLang="en-US" sz="2000"/>
              <a:t>Authentication : O Auth 2.0, Basic, Digest , Form authentication, SSL Authentication.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 b="1"/>
              <a:t>Using Karate DSL</a:t>
            </a:r>
            <a:endParaRPr lang="en-IN" altLang="en-US" sz="2000" b="1"/>
          </a:p>
          <a:p>
            <a:r>
              <a:rPr lang="en-IN" altLang="en-US" sz="2000"/>
              <a:t>Gherkin language based feature files, e</a:t>
            </a:r>
            <a:r>
              <a:rPr lang="en-IN" altLang="en-US" sz="2000">
                <a:sym typeface="+mn-ea"/>
              </a:rPr>
              <a:t>asy to handle and more behavioural driven.</a:t>
            </a:r>
            <a:endParaRPr lang="en-IN" altLang="en-US" sz="2000"/>
          </a:p>
          <a:p>
            <a:r>
              <a:rPr lang="en-IN" altLang="en-US" sz="2000">
                <a:sym typeface="+mn-ea"/>
              </a:rPr>
              <a:t>No need to specify the step definations, already been implemented by intuit framework.</a:t>
            </a:r>
            <a:endParaRPr lang="en-IN" altLang="en-US" sz="2000"/>
          </a:p>
          <a:p>
            <a:r>
              <a:rPr lang="en-IN" altLang="en-US" sz="2000"/>
              <a:t>Config.js file used to provide the environment &amp;configuration details and tet runner class to execute the scenarios.</a:t>
            </a:r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916940"/>
            <a:ext cx="10829925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24155"/>
            <a:ext cx="10515600" cy="1198880"/>
          </a:xfrm>
        </p:spPr>
        <p:txBody>
          <a:bodyPr>
            <a:normAutofit fontScale="90000"/>
          </a:bodyPr>
          <a:p>
            <a:r>
              <a:rPr lang="en-IN" altLang="en-US" b="1"/>
              <a:t>Automated Provisioning of ELS, CI/CD &amp; Testing</a:t>
            </a:r>
            <a:endParaRPr lang="en-IN" altLang="en-US" b="1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0560" y="1600200"/>
            <a:ext cx="10683240" cy="4661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480" y="527050"/>
            <a:ext cx="11496675" cy="5898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Presentation</Application>
  <PresentationFormat>Widescreen</PresentationFormat>
  <Paragraphs>45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Business Cooperate</vt:lpstr>
      <vt:lpstr>Paint.Picture</vt:lpstr>
      <vt:lpstr>PowerPoint 演示文稿</vt:lpstr>
      <vt:lpstr>Testing UI</vt:lpstr>
      <vt:lpstr> Selenium- Page object model</vt:lpstr>
      <vt:lpstr>API Automation Testing :</vt:lpstr>
      <vt:lpstr>PowerPoint 演示文稿</vt:lpstr>
      <vt:lpstr>Automated Provisioning of ELS, CI/CD &amp; Testing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shashank saini</cp:lastModifiedBy>
  <cp:revision>5</cp:revision>
  <dcterms:created xsi:type="dcterms:W3CDTF">2020-10-27T20:17:00Z</dcterms:created>
  <dcterms:modified xsi:type="dcterms:W3CDTF">2020-10-28T12:14:23Z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