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5143500" type="screen16x9"/>
  <p:notesSz cx="6858000" cy="9144000"/>
  <p:embeddedFontLst>
    <p:embeddedFont>
      <p:font typeface="Average" panose="020B0604020202020204" charset="0"/>
      <p:regular r:id="rId9"/>
    </p:embeddedFont>
    <p:embeddedFont>
      <p:font typeface="Cambria" panose="02040503050406030204" pitchFamily="18" charset="0"/>
      <p:regular r:id="rId10"/>
      <p:bold r:id="rId11"/>
      <p:italic r:id="rId12"/>
      <p:boldItalic r:id="rId13"/>
    </p:embeddedFont>
    <p:embeddedFont>
      <p:font typeface="Oswal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93" autoAdjust="0"/>
    <p:restoredTop sz="95847" autoAdjust="0"/>
  </p:normalViewPr>
  <p:slideViewPr>
    <p:cSldViewPr snapToGrid="0">
      <p:cViewPr varScale="1">
        <p:scale>
          <a:sx n="130" d="100"/>
          <a:sy n="130" d="100"/>
        </p:scale>
        <p:origin x="68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70c07d4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70c07d4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958145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958145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29581443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29581443d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ntellify.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49900" y="1581550"/>
            <a:ext cx="7444200" cy="9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mbria"/>
                <a:ea typeface="Cambria"/>
                <a:cs typeface="Cambria"/>
                <a:sym typeface="Cambria"/>
              </a:rPr>
              <a:t>Email through Python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t="21164" b="5294"/>
          <a:stretch/>
        </p:blipFill>
        <p:spPr>
          <a:xfrm>
            <a:off x="3750162" y="158975"/>
            <a:ext cx="1643674" cy="12040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984525" y="3094575"/>
            <a:ext cx="36804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 -  Python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0" y="4502300"/>
            <a:ext cx="89916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www.intellify.in</a:t>
            </a:r>
            <a:r>
              <a:rPr lang="en" sz="11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			</a:t>
            </a:r>
            <a:r>
              <a:rPr lang="en" sz="11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joint effort by Intellify and NSS IIT Delhi					info@intellify.in</a:t>
            </a:r>
            <a:endParaRPr sz="11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5286675" y="3100437"/>
            <a:ext cx="36804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Explained by  -  S Shashank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RNSIT Bangalore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063100" cy="2173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dk1"/>
                </a:solidFill>
              </a:rPr>
              <a:t>Write a program to send email using SMTP library in Python.</a:t>
            </a:r>
            <a:endParaRPr lang="en" sz="1600" dirty="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4294967295"/>
          </p:nvPr>
        </p:nvSpPr>
        <p:spPr>
          <a:xfrm>
            <a:off x="0" y="4163926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</a:t>
            </a:r>
            <a:r>
              <a:rPr lang="en-IN" dirty="0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06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SMTP – Simple Mail Transfer Protocol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 - Communicate b/ mail servers.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 - Sending and Routing.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Python Library – </a:t>
            </a:r>
            <a:r>
              <a:rPr lang="en-IN" dirty="0" err="1">
                <a:solidFill>
                  <a:schemeClr val="dk1"/>
                </a:solidFill>
              </a:rPr>
              <a:t>smtplib</a:t>
            </a: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 - creates client session.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 - send email to any machine with SMTP listener.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Networking – email protocol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4294967295"/>
          </p:nvPr>
        </p:nvSpPr>
        <p:spPr>
          <a:xfrm>
            <a:off x="0" y="4296775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RNSIT Bangalore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84;p15">
            <a:extLst>
              <a:ext uri="{FF2B5EF4-FFF2-40B4-BE49-F238E27FC236}">
                <a16:creationId xmlns:a16="http://schemas.microsoft.com/office/drawing/2014/main" id="{4398A073-1F9A-424C-95BD-88DB01DE0E0A}"/>
              </a:ext>
            </a:extLst>
          </p:cNvPr>
          <p:cNvSpPr txBox="1">
            <a:spLocks/>
          </p:cNvSpPr>
          <p:nvPr/>
        </p:nvSpPr>
        <p:spPr>
          <a:xfrm>
            <a:off x="5686500" y="1147675"/>
            <a:ext cx="3457500" cy="11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en-IN" dirty="0">
                <a:solidFill>
                  <a:schemeClr val="dk1"/>
                </a:solidFill>
              </a:rPr>
              <a:t>Protocol – Set of rules used in data comm.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Usage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4294967295"/>
          </p:nvPr>
        </p:nvSpPr>
        <p:spPr>
          <a:xfrm>
            <a:off x="6535125" y="157768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7375188" y="83846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4294967295"/>
          </p:nvPr>
        </p:nvSpPr>
        <p:spPr>
          <a:xfrm>
            <a:off x="0" y="4295692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   			S Shashank, </a:t>
            </a:r>
            <a:r>
              <a:rPr lang="en-I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RNSIT Bangalore</a:t>
            </a:r>
            <a:endParaRPr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84;p15">
            <a:extLst>
              <a:ext uri="{FF2B5EF4-FFF2-40B4-BE49-F238E27FC236}">
                <a16:creationId xmlns:a16="http://schemas.microsoft.com/office/drawing/2014/main" id="{E2DCC531-93D3-4FA6-B5F8-E254907F01C4}"/>
              </a:ext>
            </a:extLst>
          </p:cNvPr>
          <p:cNvSpPr txBox="1">
            <a:spLocks/>
          </p:cNvSpPr>
          <p:nvPr/>
        </p:nvSpPr>
        <p:spPr>
          <a:xfrm>
            <a:off x="311700" y="1152863"/>
            <a:ext cx="4705777" cy="2498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: Creates object of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smtplib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smtplib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smtpObj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smtplib.SMTP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[host [, port [, </a:t>
            </a:r>
            <a:r>
              <a:rPr lang="en-US" alt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local_hostname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]]] ) </a:t>
            </a:r>
          </a:p>
          <a:p>
            <a:pPr marL="114300" indent="0">
              <a:buNone/>
            </a:pPr>
            <a:endParaRPr lang="en-IN" sz="1200" dirty="0">
              <a:solidFill>
                <a:schemeClr val="dk1"/>
              </a:solidFill>
            </a:endParaRPr>
          </a:p>
          <a:p>
            <a:pPr marL="11430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host</a:t>
            </a:r>
            <a:r>
              <a:rPr lang="en-US" sz="1200" dirty="0">
                <a:solidFill>
                  <a:schemeClr val="tx1"/>
                </a:solidFill>
              </a:rPr>
              <a:t> − Runs the SMTP Server. Optional.</a:t>
            </a:r>
          </a:p>
          <a:p>
            <a:pPr marL="11430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port</a:t>
            </a:r>
            <a:r>
              <a:rPr lang="en-US" sz="1200" dirty="0">
                <a:solidFill>
                  <a:schemeClr val="tx1"/>
                </a:solidFill>
              </a:rPr>
              <a:t> − Listener for the host. Usually, port 25.</a:t>
            </a:r>
          </a:p>
          <a:p>
            <a:pPr marL="11430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200" b="1" dirty="0" err="1">
                <a:solidFill>
                  <a:schemeClr val="tx1"/>
                </a:solidFill>
              </a:rPr>
              <a:t>local_hostname</a:t>
            </a:r>
            <a:r>
              <a:rPr lang="en-US" sz="1200" dirty="0">
                <a:solidFill>
                  <a:schemeClr val="tx1"/>
                </a:solidFill>
              </a:rPr>
              <a:t> − Used if SMTP server is running on a local machine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7" name="Google Shape;84;p15">
            <a:extLst>
              <a:ext uri="{FF2B5EF4-FFF2-40B4-BE49-F238E27FC236}">
                <a16:creationId xmlns:a16="http://schemas.microsoft.com/office/drawing/2014/main" id="{88B84066-F8E7-42FD-8817-383AE36FC844}"/>
              </a:ext>
            </a:extLst>
          </p:cNvPr>
          <p:cNvSpPr txBox="1">
            <a:spLocks/>
          </p:cNvSpPr>
          <p:nvPr/>
        </p:nvSpPr>
        <p:spPr>
          <a:xfrm>
            <a:off x="5081954" y="1111319"/>
            <a:ext cx="4747846" cy="2498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sendmail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method of the SMTP Object.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params 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sender – sends the mail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receivers – list of receivers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message -  text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;p16">
            <a:extLst>
              <a:ext uri="{FF2B5EF4-FFF2-40B4-BE49-F238E27FC236}">
                <a16:creationId xmlns:a16="http://schemas.microsoft.com/office/drawing/2014/main" id="{AEADB4B9-09A1-46A9-85CA-AE1050A406B9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A quick note on Demo</a:t>
            </a:r>
          </a:p>
        </p:txBody>
      </p:sp>
      <p:sp>
        <p:nvSpPr>
          <p:cNvPr id="3" name="Google Shape;84;p15">
            <a:extLst>
              <a:ext uri="{FF2B5EF4-FFF2-40B4-BE49-F238E27FC236}">
                <a16:creationId xmlns:a16="http://schemas.microsoft.com/office/drawing/2014/main" id="{16C9E082-9164-40F4-8DB9-BF81372EA67A}"/>
              </a:ext>
            </a:extLst>
          </p:cNvPr>
          <p:cNvSpPr txBox="1">
            <a:spLocks/>
          </p:cNvSpPr>
          <p:nvPr/>
        </p:nvSpPr>
        <p:spPr>
          <a:xfrm>
            <a:off x="311699" y="1147674"/>
            <a:ext cx="4705777" cy="172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dk1"/>
                </a:solidFill>
              </a:rPr>
              <a:t>Demo : Error!!</a:t>
            </a:r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dk1"/>
                </a:solidFill>
              </a:rPr>
              <a:t>Reason? – Security!</a:t>
            </a:r>
          </a:p>
          <a:p>
            <a:pPr marL="0" indent="0">
              <a:buNone/>
            </a:pPr>
            <a:endParaRPr lang="en-I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3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4294967295"/>
          </p:nvPr>
        </p:nvSpPr>
        <p:spPr>
          <a:xfrm>
            <a:off x="311700" y="161075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4294967295"/>
          </p:nvPr>
        </p:nvSpPr>
        <p:spPr>
          <a:xfrm>
            <a:off x="0" y="4356629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</a:t>
            </a:r>
            <a:r>
              <a:rPr lang="en-IN" dirty="0" err="1">
                <a:solidFill>
                  <a:srgbClr val="FFFFFF"/>
                </a:solidFill>
              </a:rPr>
              <a:t>hashank</a:t>
            </a:r>
            <a:r>
              <a:rPr lang="en" dirty="0">
                <a:solidFill>
                  <a:srgbClr val="FFFFFF"/>
                </a:solidFill>
              </a:rPr>
              <a:t>, </a:t>
            </a:r>
            <a:r>
              <a:rPr lang="en-IN" dirty="0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319</Words>
  <Application>Microsoft Office PowerPoint</Application>
  <PresentationFormat>On-screen Show (16:9)</PresentationFormat>
  <Paragraphs>66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Oswald</vt:lpstr>
      <vt:lpstr>Times New Roman</vt:lpstr>
      <vt:lpstr>Cambria</vt:lpstr>
      <vt:lpstr>Average</vt:lpstr>
      <vt:lpstr>Slate</vt:lpstr>
      <vt:lpstr>Email through Python</vt:lpstr>
      <vt:lpstr>Problem Statement</vt:lpstr>
      <vt:lpstr>Networking – email protocol</vt:lpstr>
      <vt:lpstr>Usage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Remove Duplicates </dc:title>
  <cp:lastModifiedBy>samavedulashashank99@outlook.com</cp:lastModifiedBy>
  <cp:revision>9</cp:revision>
  <dcterms:modified xsi:type="dcterms:W3CDTF">2020-05-13T10:25:39Z</dcterms:modified>
</cp:coreProperties>
</file>