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Longest Common Subsequence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436970" cy="1983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Given two strings find the longest common subsequence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Input :  stone, longest	Output : one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Input : </a:t>
            </a:r>
            <a:r>
              <a:rPr lang="en-US" sz="1600" dirty="0" err="1">
                <a:solidFill>
                  <a:schemeClr val="tx1"/>
                </a:solidFill>
              </a:rPr>
              <a:t>bdc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abcd</a:t>
            </a:r>
            <a:r>
              <a:rPr lang="en-US" sz="1600" dirty="0">
                <a:solidFill>
                  <a:schemeClr val="tx1"/>
                </a:solidFill>
              </a:rPr>
              <a:t>		Output : bd, </a:t>
            </a:r>
            <a:r>
              <a:rPr lang="en-US" sz="1600" dirty="0" err="1">
                <a:solidFill>
                  <a:schemeClr val="tx1"/>
                </a:solidFill>
              </a:rPr>
              <a:t>bc</a:t>
            </a: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8337"/>
            <a:ext cx="5502946" cy="3331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Bottom - Up Approach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Result of current step depends on previous step.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Table Filling Approach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Algorithm :</a:t>
            </a:r>
            <a:br>
              <a:rPr lang="en-IN" dirty="0">
                <a:solidFill>
                  <a:schemeClr val="dk1"/>
                </a:solidFill>
              </a:rPr>
            </a:br>
            <a:r>
              <a:rPr lang="en-IN" dirty="0">
                <a:solidFill>
                  <a:schemeClr val="dk1"/>
                </a:solidFill>
              </a:rPr>
              <a:t>	if(A[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] == B[j])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	LCS[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, j] = 1 + LCS[i-1, j-1]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	max(LCS[i-1, j], LCS[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, j-1])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Approach – Dynamic Programming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sp>
        <p:nvSpPr>
          <p:cNvPr id="10" name="Google Shape;84;p15">
            <a:extLst>
              <a:ext uri="{FF2B5EF4-FFF2-40B4-BE49-F238E27FC236}">
                <a16:creationId xmlns:a16="http://schemas.microsoft.com/office/drawing/2014/main" id="{5867BDB3-E50B-4FFD-9034-F2531640F9F2}"/>
              </a:ext>
            </a:extLst>
          </p:cNvPr>
          <p:cNvSpPr txBox="1">
            <a:spLocks/>
          </p:cNvSpPr>
          <p:nvPr/>
        </p:nvSpPr>
        <p:spPr>
          <a:xfrm>
            <a:off x="6333912" y="1222749"/>
            <a:ext cx="1708119" cy="239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Size of LCS : (m+1)x(n+1)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m : </a:t>
            </a:r>
            <a:r>
              <a:rPr lang="en-IN" dirty="0" err="1">
                <a:solidFill>
                  <a:schemeClr val="dk1"/>
                </a:solidFill>
              </a:rPr>
              <a:t>len</a:t>
            </a:r>
            <a:r>
              <a:rPr lang="en-IN" dirty="0">
                <a:solidFill>
                  <a:schemeClr val="dk1"/>
                </a:solidFill>
              </a:rPr>
              <a:t>(A)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n : </a:t>
            </a:r>
            <a:r>
              <a:rPr lang="en-IN" dirty="0" err="1">
                <a:solidFill>
                  <a:schemeClr val="dk1"/>
                </a:solidFill>
              </a:rPr>
              <a:t>len</a:t>
            </a:r>
            <a:r>
              <a:rPr lang="en-IN" dirty="0">
                <a:solidFill>
                  <a:schemeClr val="dk1"/>
                </a:solidFill>
              </a:rPr>
              <a:t>(B)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F141C038-2C68-4D48-923C-D5F288B6BA6F}"/>
              </a:ext>
            </a:extLst>
          </p:cNvPr>
          <p:cNvSpPr txBox="1">
            <a:spLocks/>
          </p:cNvSpPr>
          <p:nvPr/>
        </p:nvSpPr>
        <p:spPr>
          <a:xfrm>
            <a:off x="311700" y="4508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the table</a:t>
            </a: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A19B4CD4-2B58-45D9-AB70-3A1C11B40940}"/>
              </a:ext>
            </a:extLst>
          </p:cNvPr>
          <p:cNvSpPr txBox="1">
            <a:spLocks/>
          </p:cNvSpPr>
          <p:nvPr/>
        </p:nvSpPr>
        <p:spPr>
          <a:xfrm>
            <a:off x="0" y="4426375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www.intellify.in</a:t>
            </a:r>
            <a:r>
              <a:rPr lang="en" dirty="0">
                <a:solidFill>
                  <a:schemeClr val="tx1"/>
                </a:solidFill>
              </a:rPr>
              <a:t>			</a:t>
            </a:r>
            <a:r>
              <a:rPr lang="en-IN" dirty="0">
                <a:solidFill>
                  <a:schemeClr val="tx1"/>
                </a:solidFill>
              </a:rPr>
              <a:t>				   			S Shashank, RNSIT Bangalore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21B337D-89A1-4611-9AEE-10AD72F9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97456"/>
              </p:ext>
            </p:extLst>
          </p:nvPr>
        </p:nvGraphicFramePr>
        <p:xfrm>
          <a:off x="486508" y="1366276"/>
          <a:ext cx="5394704" cy="259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12">
                  <a:extLst>
                    <a:ext uri="{9D8B030D-6E8A-4147-A177-3AD203B41FA5}">
                      <a16:colId xmlns:a16="http://schemas.microsoft.com/office/drawing/2014/main" val="951934780"/>
                    </a:ext>
                  </a:extLst>
                </a:gridCol>
                <a:gridCol w="617642">
                  <a:extLst>
                    <a:ext uri="{9D8B030D-6E8A-4147-A177-3AD203B41FA5}">
                      <a16:colId xmlns:a16="http://schemas.microsoft.com/office/drawing/2014/main" val="2347358881"/>
                    </a:ext>
                  </a:extLst>
                </a:gridCol>
                <a:gridCol w="586506">
                  <a:extLst>
                    <a:ext uri="{9D8B030D-6E8A-4147-A177-3AD203B41FA5}">
                      <a16:colId xmlns:a16="http://schemas.microsoft.com/office/drawing/2014/main" val="4236921034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3335898816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2333255662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2505594906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2957605947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2664200598"/>
                    </a:ext>
                  </a:extLst>
                </a:gridCol>
                <a:gridCol w="602074">
                  <a:extLst>
                    <a:ext uri="{9D8B030D-6E8A-4147-A177-3AD203B41FA5}">
                      <a16:colId xmlns:a16="http://schemas.microsoft.com/office/drawing/2014/main" val="95320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1 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 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3 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4 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5 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6 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7 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3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 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472701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 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05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 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 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7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 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08831"/>
                  </a:ext>
                </a:extLst>
              </a:tr>
            </a:tbl>
          </a:graphicData>
        </a:graphic>
      </p:graphicFrame>
      <p:sp>
        <p:nvSpPr>
          <p:cNvPr id="12" name="Google Shape;84;p15">
            <a:extLst>
              <a:ext uri="{FF2B5EF4-FFF2-40B4-BE49-F238E27FC236}">
                <a16:creationId xmlns:a16="http://schemas.microsoft.com/office/drawing/2014/main" id="{46D65970-1EF4-465F-BC63-5F088B493D16}"/>
              </a:ext>
            </a:extLst>
          </p:cNvPr>
          <p:cNvSpPr txBox="1">
            <a:spLocks/>
          </p:cNvSpPr>
          <p:nvPr/>
        </p:nvSpPr>
        <p:spPr>
          <a:xfrm>
            <a:off x="6237716" y="1366276"/>
            <a:ext cx="2367023" cy="264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LCS :  one</a:t>
            </a:r>
          </a:p>
        </p:txBody>
      </p:sp>
    </p:spTree>
    <p:extLst>
      <p:ext uri="{BB962C8B-B14F-4D97-AF65-F5344CB8AC3E}">
        <p14:creationId xmlns:p14="http://schemas.microsoft.com/office/powerpoint/2010/main" val="29087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699" y="1152475"/>
            <a:ext cx="638217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-    </a:t>
            </a:r>
            <a:r>
              <a:rPr lang="en-IN" dirty="0" err="1">
                <a:solidFill>
                  <a:schemeClr val="tx1"/>
                </a:solidFill>
              </a:rPr>
              <a:t>Analyzing</a:t>
            </a:r>
            <a:r>
              <a:rPr lang="en-IN" dirty="0">
                <a:solidFill>
                  <a:schemeClr val="tx1"/>
                </a:solidFill>
              </a:rPr>
              <a:t> genes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	DNA – Long string of A,G,T,C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-    UNIX diff command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	Compares text files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	Find longest matching subsequence of lines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Note : Time Complexity : O(</a:t>
            </a:r>
            <a:r>
              <a:rPr lang="en-US" dirty="0" err="1">
                <a:solidFill>
                  <a:schemeClr val="tx1"/>
                </a:solidFill>
              </a:rPr>
              <a:t>mn</a:t>
            </a:r>
            <a:r>
              <a:rPr lang="en-US" dirty="0">
                <a:solidFill>
                  <a:schemeClr val="tx1"/>
                </a:solidFill>
              </a:rPr>
              <a:t>) -&gt; Fill Table of size </a:t>
            </a:r>
            <a:r>
              <a:rPr lang="en-US" dirty="0" err="1">
                <a:solidFill>
                  <a:schemeClr val="tx1"/>
                </a:solidFill>
              </a:rPr>
              <a:t>mxn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	m, n : Length of strings</a:t>
            </a: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</a:t>
            </a:r>
            <a:r>
              <a:rPr lang="en-IN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hashank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428</Words>
  <Application>Microsoft Office PowerPoint</Application>
  <PresentationFormat>On-screen Show (16:9)</PresentationFormat>
  <Paragraphs>119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Cambria</vt:lpstr>
      <vt:lpstr>Oswald</vt:lpstr>
      <vt:lpstr>Average</vt:lpstr>
      <vt:lpstr>Slate</vt:lpstr>
      <vt:lpstr>Longest Common Subsequence</vt:lpstr>
      <vt:lpstr>Problem Statement</vt:lpstr>
      <vt:lpstr>Approach – Dynamic Programming</vt:lpstr>
      <vt:lpstr>PowerPoint Presentation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25</cp:revision>
  <dcterms:modified xsi:type="dcterms:W3CDTF">2020-05-24T11:48:05Z</dcterms:modified>
</cp:coreProperties>
</file>