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4" r:id="rId6"/>
    <p:sldId id="261" r:id="rId7"/>
  </p:sldIdLst>
  <p:sldSz cx="9144000" cy="5143500" type="screen16x9"/>
  <p:notesSz cx="6858000" cy="9144000"/>
  <p:embeddedFontLst>
    <p:embeddedFont>
      <p:font typeface="Average" panose="020B0604020202020204" charset="0"/>
      <p:regular r:id="rId9"/>
    </p:embeddedFont>
    <p:embeddedFont>
      <p:font typeface="Cambria" panose="02040503050406030204" pitchFamily="18" charset="0"/>
      <p:regular r:id="rId10"/>
      <p:bold r:id="rId11"/>
      <p:italic r:id="rId12"/>
      <p:boldItalic r:id="rId13"/>
    </p:embeddedFont>
    <p:embeddedFont>
      <p:font typeface="Oswald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493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686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a70c07d4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a70c07d4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2958145f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2958145f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29581443d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29581443d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9581443d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9581443d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388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80f9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80f9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ntellify.i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849900" y="1581550"/>
            <a:ext cx="7444200" cy="91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mbria"/>
                <a:ea typeface="Cambria"/>
                <a:cs typeface="Cambria"/>
                <a:sym typeface="Cambria"/>
              </a:rPr>
              <a:t>Displaying Leaves in BST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t="21164" b="5294"/>
          <a:stretch/>
        </p:blipFill>
        <p:spPr>
          <a:xfrm>
            <a:off x="3750162" y="158975"/>
            <a:ext cx="1643674" cy="120404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984525" y="3094575"/>
            <a:ext cx="3680400" cy="12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 -  </a:t>
            </a: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76199" y="4502300"/>
            <a:ext cx="89916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www.intellify.in</a:t>
            </a:r>
            <a:r>
              <a:rPr lang="en" sz="11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				</a:t>
            </a:r>
            <a:r>
              <a:rPr lang="en" sz="11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joint effort by Intellify and NSS IIT Delhi					info@intellify.in</a:t>
            </a:r>
            <a:endParaRPr sz="1100" b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5286675" y="3094575"/>
            <a:ext cx="3680400" cy="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Explained by  -  </a:t>
            </a: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Shashank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RNSIT, Bangalore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body" idx="4294967295"/>
          </p:nvPr>
        </p:nvSpPr>
        <p:spPr>
          <a:xfrm>
            <a:off x="311700" y="1094331"/>
            <a:ext cx="5063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600" dirty="0">
                <a:solidFill>
                  <a:schemeClr val="tx1"/>
                </a:solidFill>
              </a:rPr>
              <a:t>Write a program to Print the leaf nodes of a Binary Search Tree.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600" dirty="0">
                <a:solidFill>
                  <a:schemeClr val="tx1"/>
                </a:solidFill>
              </a:rPr>
              <a:t>e.g.    Input : 	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600" dirty="0">
                <a:solidFill>
                  <a:schemeClr val="tx1"/>
                </a:solidFill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sz="16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sz="16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600" dirty="0">
                <a:solidFill>
                  <a:schemeClr val="tx1"/>
                </a:solidFill>
              </a:rPr>
              <a:t>          Output : 8, 12, 18, 33          </a:t>
            </a:r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4294967295"/>
          </p:nvPr>
        </p:nvSpPr>
        <p:spPr>
          <a:xfrm>
            <a:off x="0" y="4430225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				   			S Shashank, RNSIT Bangalore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4294967295"/>
          </p:nvPr>
        </p:nvSpPr>
        <p:spPr>
          <a:xfrm>
            <a:off x="5689300" y="30170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4294967295"/>
          </p:nvPr>
        </p:nvSpPr>
        <p:spPr>
          <a:xfrm>
            <a:off x="6535100" y="258052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sz="1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4294967295"/>
          </p:nvPr>
        </p:nvSpPr>
        <p:spPr>
          <a:xfrm>
            <a:off x="7375163" y="21329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4294967295"/>
          </p:nvPr>
        </p:nvSpPr>
        <p:spPr>
          <a:xfrm>
            <a:off x="8226775" y="176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4294967295"/>
          </p:nvPr>
        </p:nvSpPr>
        <p:spPr>
          <a:xfrm>
            <a:off x="8226775" y="25801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507F28-D8EA-4844-8EEC-88337FFAA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637" y="1625552"/>
            <a:ext cx="1691712" cy="18540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5063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Tx/>
              <a:buChar char="-"/>
            </a:pPr>
            <a:r>
              <a:rPr lang="en-IN" dirty="0">
                <a:solidFill>
                  <a:schemeClr val="dk1"/>
                </a:solidFill>
              </a:rPr>
              <a:t>class Node :  left, right, </a:t>
            </a:r>
            <a:r>
              <a:rPr lang="en-IN" dirty="0" err="1">
                <a:solidFill>
                  <a:schemeClr val="dk1"/>
                </a:solidFill>
              </a:rPr>
              <a:t>val</a:t>
            </a:r>
            <a:endParaRPr lang="en-I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	 left – left child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	right – right child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	</a:t>
            </a:r>
            <a:r>
              <a:rPr lang="en-IN" dirty="0" err="1">
                <a:solidFill>
                  <a:schemeClr val="dk1"/>
                </a:solidFill>
              </a:rPr>
              <a:t>val</a:t>
            </a:r>
            <a:r>
              <a:rPr lang="en-IN" dirty="0">
                <a:solidFill>
                  <a:schemeClr val="dk1"/>
                </a:solidFill>
              </a:rPr>
              <a:t> – key of node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Creating the Binary Search Tree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4294967295"/>
          </p:nvPr>
        </p:nvSpPr>
        <p:spPr>
          <a:xfrm>
            <a:off x="0" y="4440863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				   			</a:t>
            </a:r>
            <a:r>
              <a:rPr lang="en-IN" dirty="0">
                <a:solidFill>
                  <a:srgbClr val="FFFFFF"/>
                </a:solidFill>
              </a:rPr>
              <a:t>S Shashank, RNSIT Bangalore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4294967295"/>
          </p:nvPr>
        </p:nvSpPr>
        <p:spPr>
          <a:xfrm>
            <a:off x="5689300" y="301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4294967295"/>
          </p:nvPr>
        </p:nvSpPr>
        <p:spPr>
          <a:xfrm>
            <a:off x="6535100" y="258052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sz="1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4294967295"/>
          </p:nvPr>
        </p:nvSpPr>
        <p:spPr>
          <a:xfrm>
            <a:off x="7375163" y="21329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4294967295"/>
          </p:nvPr>
        </p:nvSpPr>
        <p:spPr>
          <a:xfrm>
            <a:off x="8226775" y="176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4294967295"/>
          </p:nvPr>
        </p:nvSpPr>
        <p:spPr>
          <a:xfrm>
            <a:off x="8226775" y="25801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sz="1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Insertion of values into BST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445367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root node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of the next values check</a:t>
            </a:r>
          </a:p>
          <a:p>
            <a:pPr marL="742950" lvl="1" indent="-285750">
              <a:spcBef>
                <a:spcPts val="0"/>
              </a:spcBef>
              <a:buFontTx/>
              <a:buChar char="-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value greater than parent, make it the right child</a:t>
            </a:r>
          </a:p>
          <a:p>
            <a:pPr marL="742950" lvl="1" indent="-285750">
              <a:spcBef>
                <a:spcPts val="0"/>
              </a:spcBef>
              <a:buFontTx/>
              <a:buChar char="-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value lesser than parent, make it the left child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IN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4294967295"/>
          </p:nvPr>
        </p:nvSpPr>
        <p:spPr>
          <a:xfrm>
            <a:off x="5689300" y="301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4294967295"/>
          </p:nvPr>
        </p:nvSpPr>
        <p:spPr>
          <a:xfrm>
            <a:off x="6535125" y="1577688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4294967295"/>
          </p:nvPr>
        </p:nvSpPr>
        <p:spPr>
          <a:xfrm>
            <a:off x="6535100" y="258052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294967295"/>
          </p:nvPr>
        </p:nvSpPr>
        <p:spPr>
          <a:xfrm>
            <a:off x="7375188" y="83846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4294967295"/>
          </p:nvPr>
        </p:nvSpPr>
        <p:spPr>
          <a:xfrm>
            <a:off x="7375163" y="21329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subTitle" idx="4294967295"/>
          </p:nvPr>
        </p:nvSpPr>
        <p:spPr>
          <a:xfrm>
            <a:off x="0" y="4442066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u="sng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   			</a:t>
            </a:r>
            <a:r>
              <a:rPr lang="en-IN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Shashank, RNSIT Bangalore</a:t>
            </a:r>
            <a:endParaRPr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Checking for leaf nodes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5063100" cy="2872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IN" dirty="0">
                <a:solidFill>
                  <a:schemeClr val="tx1"/>
                </a:solidFill>
                <a:latin typeface="Average" panose="020B0604020202020204" charset="0"/>
                <a:ea typeface="Times New Roman"/>
                <a:cs typeface="Times New Roman"/>
                <a:sym typeface="Times New Roman"/>
              </a:rPr>
              <a:t>Uses two stacks(lists)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IN" dirty="0">
                <a:solidFill>
                  <a:schemeClr val="tx1"/>
                </a:solidFill>
                <a:latin typeface="Average" panose="020B0604020202020204" charset="0"/>
                <a:ea typeface="Times New Roman"/>
                <a:cs typeface="Times New Roman"/>
                <a:sym typeface="Times New Roman"/>
              </a:rPr>
              <a:t>Stack1 : Store all nodes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IN" dirty="0">
                <a:solidFill>
                  <a:schemeClr val="tx1"/>
                </a:solidFill>
                <a:latin typeface="Average" panose="020B0604020202020204" charset="0"/>
                <a:ea typeface="Times New Roman"/>
                <a:cs typeface="Times New Roman"/>
                <a:sym typeface="Times New Roman"/>
              </a:rPr>
              <a:t>Stack2 : Store leaf nodes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IN" dirty="0">
                <a:solidFill>
                  <a:schemeClr val="tx1"/>
                </a:solidFill>
                <a:latin typeface="Average" panose="020B0604020202020204" charset="0"/>
                <a:ea typeface="Times New Roman"/>
                <a:cs typeface="Times New Roman"/>
                <a:sym typeface="Times New Roman"/>
              </a:rPr>
              <a:t>A node is a leaf if it does not have any children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4294967295"/>
          </p:nvPr>
        </p:nvSpPr>
        <p:spPr>
          <a:xfrm>
            <a:off x="5689300" y="301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4294967295"/>
          </p:nvPr>
        </p:nvSpPr>
        <p:spPr>
          <a:xfrm>
            <a:off x="6535125" y="1577688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4294967295"/>
          </p:nvPr>
        </p:nvSpPr>
        <p:spPr>
          <a:xfrm>
            <a:off x="6535100" y="258052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sz="1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4294967295"/>
          </p:nvPr>
        </p:nvSpPr>
        <p:spPr>
          <a:xfrm>
            <a:off x="7375188" y="83846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7"/>
          <p:cNvSpPr txBox="1">
            <a:spLocks noGrp="1"/>
          </p:cNvSpPr>
          <p:nvPr>
            <p:ph type="body" idx="4294967295"/>
          </p:nvPr>
        </p:nvSpPr>
        <p:spPr>
          <a:xfrm>
            <a:off x="8226775" y="25801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7"/>
          <p:cNvSpPr txBox="1">
            <a:spLocks noGrp="1"/>
          </p:cNvSpPr>
          <p:nvPr>
            <p:ph type="subTitle" idx="4294967295"/>
          </p:nvPr>
        </p:nvSpPr>
        <p:spPr>
          <a:xfrm>
            <a:off x="0" y="4458569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u="sng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   			</a:t>
            </a:r>
            <a:r>
              <a:rPr lang="en-IN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Shashank, RNSIT Bangalore</a:t>
            </a:r>
            <a:endParaRPr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405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 idx="4294967295"/>
          </p:nvPr>
        </p:nvSpPr>
        <p:spPr>
          <a:xfrm>
            <a:off x="311700" y="161075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4294967295"/>
          </p:nvPr>
        </p:nvSpPr>
        <p:spPr>
          <a:xfrm>
            <a:off x="0" y="4288204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				   			</a:t>
            </a:r>
            <a:r>
              <a:rPr lang="en-IN" dirty="0">
                <a:solidFill>
                  <a:srgbClr val="FFFFFF"/>
                </a:solidFill>
              </a:rPr>
              <a:t>S Shashank, RNSIT Bangalore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309</Words>
  <Application>Microsoft Office PowerPoint</Application>
  <PresentationFormat>On-screen Show (16:9)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Cambria</vt:lpstr>
      <vt:lpstr>Arial</vt:lpstr>
      <vt:lpstr>Oswald</vt:lpstr>
      <vt:lpstr>Times New Roman</vt:lpstr>
      <vt:lpstr>Average</vt:lpstr>
      <vt:lpstr>Slate</vt:lpstr>
      <vt:lpstr>Displaying Leaves in BST</vt:lpstr>
      <vt:lpstr>Problem Statement</vt:lpstr>
      <vt:lpstr>Creating the Binary Search Tree</vt:lpstr>
      <vt:lpstr>Insertion of values into BST</vt:lpstr>
      <vt:lpstr>Checking for leaf nodes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cp:lastModifiedBy>samavedulashashank99@outlook.com</cp:lastModifiedBy>
  <cp:revision>19</cp:revision>
  <dcterms:modified xsi:type="dcterms:W3CDTF">2020-05-19T11:39:46Z</dcterms:modified>
</cp:coreProperties>
</file>