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Positive/Negative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436970" cy="1790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Check whether a given number is positive or negative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Input 1 : 2			Input 2 : -6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Output 1 : Positive		Output 2 : Negative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20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Conditional Execution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r>
              <a:rPr lang="en-IN" sz="1400" dirty="0">
                <a:solidFill>
                  <a:schemeClr val="dk1"/>
                </a:solidFill>
              </a:rPr>
              <a:t>- N &gt; 0 :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</a:rPr>
              <a:t>	- N &lt; 0 : Negative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dk1"/>
                </a:solidFill>
              </a:rPr>
              <a:t>	- N = 0 : Zero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Algorithm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	 input 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	 if N&gt;0 then return Positive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	 if N&lt;0 then return Negative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	 if N=0 then return Zero 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Method - 1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5">
            <a:extLst>
              <a:ext uri="{FF2B5EF4-FFF2-40B4-BE49-F238E27FC236}">
                <a16:creationId xmlns:a16="http://schemas.microsoft.com/office/drawing/2014/main" id="{73FB7414-C0D6-4DCD-97BA-D38416202885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377600" cy="270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Alternative/Chained Execution – if-</a:t>
            </a:r>
            <a:r>
              <a:rPr lang="en-IN" dirty="0" err="1">
                <a:solidFill>
                  <a:schemeClr val="dk1"/>
                </a:solidFill>
              </a:rPr>
              <a:t>elif</a:t>
            </a:r>
            <a:r>
              <a:rPr lang="en-IN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Algorithm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 	input 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          if N&gt;0 then return Positive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	else if N&lt;0 then return Negative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>
                <a:solidFill>
                  <a:schemeClr val="dk1"/>
                </a:solidFill>
              </a:rPr>
              <a:t>	else return Zero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F141C038-2C68-4D48-923C-D5F288B6BA6F}"/>
              </a:ext>
            </a:extLst>
          </p:cNvPr>
          <p:cNvSpPr txBox="1">
            <a:spLocks/>
          </p:cNvSpPr>
          <p:nvPr/>
        </p:nvSpPr>
        <p:spPr>
          <a:xfrm>
            <a:off x="311700" y="4508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Method - 2</a:t>
            </a: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A19B4CD4-2B58-45D9-AB70-3A1C11B40940}"/>
              </a:ext>
            </a:extLst>
          </p:cNvPr>
          <p:cNvSpPr txBox="1">
            <a:spLocks/>
          </p:cNvSpPr>
          <p:nvPr/>
        </p:nvSpPr>
        <p:spPr>
          <a:xfrm>
            <a:off x="0" y="4426375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2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sp>
        <p:nvSpPr>
          <p:cNvPr id="5" name="Google Shape;87;p15">
            <a:extLst>
              <a:ext uri="{FF2B5EF4-FFF2-40B4-BE49-F238E27FC236}">
                <a16:creationId xmlns:a16="http://schemas.microsoft.com/office/drawing/2014/main" id="{95B223AD-7BCE-4FEF-AD64-3C2F7F06D10B}"/>
              </a:ext>
            </a:extLst>
          </p:cNvPr>
          <p:cNvSpPr txBox="1">
            <a:spLocks/>
          </p:cNvSpPr>
          <p:nvPr/>
        </p:nvSpPr>
        <p:spPr>
          <a:xfrm>
            <a:off x="5689300" y="3011213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F8C3964F-58BB-4046-97B2-BC44E8804A15}"/>
              </a:ext>
            </a:extLst>
          </p:cNvPr>
          <p:cNvSpPr txBox="1">
            <a:spLocks/>
          </p:cNvSpPr>
          <p:nvPr/>
        </p:nvSpPr>
        <p:spPr>
          <a:xfrm>
            <a:off x="6535100" y="258052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1;p15">
            <a:extLst>
              <a:ext uri="{FF2B5EF4-FFF2-40B4-BE49-F238E27FC236}">
                <a16:creationId xmlns:a16="http://schemas.microsoft.com/office/drawing/2014/main" id="{70C11C90-470B-4965-9711-5F133FB6DBD9}"/>
              </a:ext>
            </a:extLst>
          </p:cNvPr>
          <p:cNvSpPr txBox="1">
            <a:spLocks/>
          </p:cNvSpPr>
          <p:nvPr/>
        </p:nvSpPr>
        <p:spPr>
          <a:xfrm>
            <a:off x="7375163" y="21329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3;p15">
            <a:extLst>
              <a:ext uri="{FF2B5EF4-FFF2-40B4-BE49-F238E27FC236}">
                <a16:creationId xmlns:a16="http://schemas.microsoft.com/office/drawing/2014/main" id="{E4840AD6-CDCD-4475-BD75-3D5225A0BF34}"/>
              </a:ext>
            </a:extLst>
          </p:cNvPr>
          <p:cNvSpPr txBox="1">
            <a:spLocks/>
          </p:cNvSpPr>
          <p:nvPr/>
        </p:nvSpPr>
        <p:spPr>
          <a:xfrm>
            <a:off x="8226775" y="1761213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5;p15">
            <a:extLst>
              <a:ext uri="{FF2B5EF4-FFF2-40B4-BE49-F238E27FC236}">
                <a16:creationId xmlns:a16="http://schemas.microsoft.com/office/drawing/2014/main" id="{486E1E4A-2DC2-48B8-8E0B-0DB9813914E5}"/>
              </a:ext>
            </a:extLst>
          </p:cNvPr>
          <p:cNvSpPr txBox="1">
            <a:spLocks/>
          </p:cNvSpPr>
          <p:nvPr/>
        </p:nvSpPr>
        <p:spPr>
          <a:xfrm>
            <a:off x="8226775" y="25801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87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Which is better?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606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1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all conditions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2 : </a:t>
            </a:r>
          </a:p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the alternative conditions only if previous one is false</a:t>
            </a:r>
          </a:p>
          <a:p>
            <a:pPr marL="0" indent="0">
              <a:spcAft>
                <a:spcPts val="160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</a:t>
            </a:r>
            <a:r>
              <a:rPr lang="en-IN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hashank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323</Words>
  <Application>Microsoft Office PowerPoint</Application>
  <PresentationFormat>On-screen Show (16:9)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Oswald</vt:lpstr>
      <vt:lpstr>Cambria</vt:lpstr>
      <vt:lpstr>Average</vt:lpstr>
      <vt:lpstr>Arial</vt:lpstr>
      <vt:lpstr>Slate</vt:lpstr>
      <vt:lpstr>Positive/Negative</vt:lpstr>
      <vt:lpstr>Problem Statement</vt:lpstr>
      <vt:lpstr>Method - 1</vt:lpstr>
      <vt:lpstr>PowerPoint Presentation</vt:lpstr>
      <vt:lpstr>Which is better?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12</cp:revision>
  <dcterms:modified xsi:type="dcterms:W3CDTF">2020-05-20T10:40:41Z</dcterms:modified>
</cp:coreProperties>
</file>