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3" autoAdjust="0"/>
    <p:restoredTop sz="95847" autoAdjust="0"/>
  </p:normalViewPr>
  <p:slideViewPr>
    <p:cSldViewPr snapToGrid="0">
      <p:cViewPr varScale="1">
        <p:scale>
          <a:sx n="134" d="100"/>
          <a:sy n="134" d="100"/>
        </p:scale>
        <p:origin x="5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9581443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9581443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Quick Sort(in-place)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 -  Python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4502300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2173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Write a program to </a:t>
            </a:r>
            <a:r>
              <a:rPr lang="en-IN" sz="1600" dirty="0">
                <a:solidFill>
                  <a:schemeClr val="dk1"/>
                </a:solidFill>
              </a:rPr>
              <a:t>sort the given list using quick sort in place.</a:t>
            </a:r>
            <a:endParaRPr lang="en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dk1"/>
                </a:solidFill>
              </a:rPr>
              <a:t>E.g. Input array – [3,4,1,6,2,5]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dk1"/>
                </a:solidFill>
              </a:rPr>
              <a:t>       Output array – [1,2,3,4,5,6]</a:t>
            </a: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163926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Divide and Conquer.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Fastest Sorting Algorithm.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Recursive Algorithm.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Algorithm 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Choose a pivot. – last element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Place it at correct position.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Place the elements smaller than pivot to its left.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Place the elements larger than pivot to its right.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Sort these partitions separately.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Qu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ick Sort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2967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84;p15">
            <a:extLst>
              <a:ext uri="{FF2B5EF4-FFF2-40B4-BE49-F238E27FC236}">
                <a16:creationId xmlns:a16="http://schemas.microsoft.com/office/drawing/2014/main" id="{C841C862-0EE8-4410-817D-9A28635B5B34}"/>
              </a:ext>
            </a:extLst>
          </p:cNvPr>
          <p:cNvSpPr txBox="1">
            <a:spLocks/>
          </p:cNvSpPr>
          <p:nvPr/>
        </p:nvSpPr>
        <p:spPr>
          <a:xfrm>
            <a:off x="5240335" y="1192754"/>
            <a:ext cx="5063100" cy="145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dk1"/>
                </a:solidFill>
              </a:rPr>
              <a:t>Variables :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Pivot 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Low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High</a:t>
            </a:r>
          </a:p>
          <a:p>
            <a:pPr marL="285750" indent="-285750">
              <a:buFontTx/>
              <a:buChar char="-"/>
            </a:pPr>
            <a:endParaRPr lang="en-I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Applications of Sorting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– binary search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Processing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 – shortest path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4294967295"/>
          </p:nvPr>
        </p:nvSpPr>
        <p:spPr>
          <a:xfrm>
            <a:off x="0" y="4295692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Shashank, 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56629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</a:t>
            </a:r>
            <a:r>
              <a:rPr lang="en-IN" dirty="0" err="1">
                <a:solidFill>
                  <a:srgbClr val="FFFFFF"/>
                </a:solidFill>
              </a:rPr>
              <a:t>hashank</a:t>
            </a:r>
            <a:r>
              <a:rPr lang="en" dirty="0">
                <a:solidFill>
                  <a:srgbClr val="FFFFFF"/>
                </a:solidFill>
              </a:rPr>
              <a:t>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255</Words>
  <Application>Microsoft Office PowerPoint</Application>
  <PresentationFormat>On-screen Show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Cambria</vt:lpstr>
      <vt:lpstr>Oswald</vt:lpstr>
      <vt:lpstr>Average</vt:lpstr>
      <vt:lpstr>Slate</vt:lpstr>
      <vt:lpstr>Quick Sort(in-place)</vt:lpstr>
      <vt:lpstr>Problem Statement</vt:lpstr>
      <vt:lpstr>Quick Sort</vt:lpstr>
      <vt:lpstr>Applications of Sorting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Duplicates </dc:title>
  <cp:lastModifiedBy>samavedulashashank99@outlook.com</cp:lastModifiedBy>
  <cp:revision>8</cp:revision>
  <dcterms:modified xsi:type="dcterms:W3CDTF">2020-05-09T11:02:05Z</dcterms:modified>
</cp:coreProperties>
</file>