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2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25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38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Regular Expressions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502300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RNSIT,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088469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Extracting lines matching a certain pattern from 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Regex : A powerful library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Complex but highly efficient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Task – Pattern Matching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43022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Programs to search and parse strings.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Module : re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Method : search()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Regular Expressions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40863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</a:t>
            </a:r>
            <a:r>
              <a:rPr lang="en-IN" dirty="0">
                <a:solidFill>
                  <a:srgbClr val="FFFFFF"/>
                </a:solidFill>
              </a:rPr>
              <a:t>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Special Characters in regex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44536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Metacharacters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patterns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Pattern for identifying a number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[0-9]+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Pattern to identify a char followed by number and starts with ‘!’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^![a-</a:t>
            </a:r>
            <a:r>
              <a:rPr lang="en-I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-Z][0-9]+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442066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Shashank, 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EBA3E-3767-4D43-B902-246955CCD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30" y="1152475"/>
            <a:ext cx="4019712" cy="3472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Writing Regular Expressions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Identify email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[A-Za-z0-9]+@[A-Za-z0-9]+.com$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Identify date : dd/mm/</a:t>
            </a:r>
            <a:r>
              <a:rPr lang="en-IN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</a:t>
            </a: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[0-9][0-9]/[0-9][0-9]/[0-9][0-9]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5856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Shashank, 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Application : Extracting E-Mails from a file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the file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 file – open()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Process – read()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Close File – close()	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email addresses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search() : searches for pattern match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12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findall</a:t>
            </a: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: extract all instances of pattern match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0"/>
              </a:spcBef>
              <a:spcAft>
                <a:spcPts val="1600"/>
              </a:spcAft>
              <a:buNone/>
            </a:pPr>
            <a:endParaRPr lang="en-IN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5856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Shashank, 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3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Regex: What’s Next?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872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Analysers : Compilers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Mining Techniques : Data mining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: </a:t>
            </a:r>
            <a:r>
              <a:rPr lang="en-IN" sz="12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Syntatic</a:t>
            </a:r>
            <a:r>
              <a:rPr lang="en-IN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Semantic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5856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Shashank, 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05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288204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</a:t>
            </a:r>
            <a:r>
              <a:rPr lang="en-IN" dirty="0">
                <a:solidFill>
                  <a:srgbClr val="FFFFFF"/>
                </a:solidFill>
              </a:rPr>
              <a:t>S Shashank, 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416</Words>
  <Application>Microsoft Office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Cambria</vt:lpstr>
      <vt:lpstr>Oswald</vt:lpstr>
      <vt:lpstr>Average</vt:lpstr>
      <vt:lpstr>Slate</vt:lpstr>
      <vt:lpstr>Regular Expressions</vt:lpstr>
      <vt:lpstr>Task – Pattern Matching</vt:lpstr>
      <vt:lpstr>Regular Expressions</vt:lpstr>
      <vt:lpstr>Special Characters in regex</vt:lpstr>
      <vt:lpstr>Writing Regular Expressions</vt:lpstr>
      <vt:lpstr>Application : Extracting E-Mails from a file</vt:lpstr>
      <vt:lpstr>Regex: 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samavedulashashank99@outlook.com</cp:lastModifiedBy>
  <cp:revision>11</cp:revision>
  <dcterms:modified xsi:type="dcterms:W3CDTF">2020-05-16T11:53:48Z</dcterms:modified>
</cp:coreProperties>
</file>