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6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581443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581443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Remove D</a:t>
            </a:r>
            <a:r>
              <a:rPr lang="en-IN" dirty="0" err="1">
                <a:latin typeface="Cambria"/>
                <a:ea typeface="Cambria"/>
                <a:cs typeface="Cambria"/>
                <a:sym typeface="Cambria"/>
              </a:rPr>
              <a:t>uplicates</a:t>
            </a: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 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 -  Python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4502300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2173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Write a program to remove duplicate elements from a given array.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1"/>
                </a:solidFill>
              </a:rPr>
              <a:t>E.g. Input array – </a:t>
            </a:r>
            <a:r>
              <a:rPr lang="en-IN" sz="1600">
                <a:solidFill>
                  <a:schemeClr val="dk1"/>
                </a:solidFill>
              </a:rPr>
              <a:t>[1,2,3,1,4,5,3</a:t>
            </a:r>
            <a:r>
              <a:rPr lang="en-IN" sz="1600" dirty="0">
                <a:solidFill>
                  <a:schemeClr val="dk1"/>
                </a:solidFill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1"/>
                </a:solidFill>
              </a:rPr>
              <a:t>       Output array – [1,2,3,4,5]</a:t>
            </a: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163926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Data structure –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Algorithm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Step 1 : Traverse the given list.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Step 2 : Insert the first occurrence of 		             element into another list.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Step 3 : Return this new list.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2967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a set -&gt; another data structure.</a:t>
            </a: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4294967295"/>
          </p:nvPr>
        </p:nvSpPr>
        <p:spPr>
          <a:xfrm>
            <a:off x="0" y="4295692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Shashank,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56629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</a:t>
            </a:r>
            <a:r>
              <a:rPr lang="en-IN" dirty="0" err="1">
                <a:solidFill>
                  <a:srgbClr val="FFFFFF"/>
                </a:solidFill>
              </a:rPr>
              <a:t>hashank</a:t>
            </a:r>
            <a:r>
              <a:rPr lang="en" dirty="0">
                <a:solidFill>
                  <a:srgbClr val="FFFFFF"/>
                </a:solidFill>
              </a:rPr>
              <a:t>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232</Words>
  <Application>Microsoft Office PowerPoint</Application>
  <PresentationFormat>On-screen Show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Oswald</vt:lpstr>
      <vt:lpstr>Times New Roman</vt:lpstr>
      <vt:lpstr>Cambria</vt:lpstr>
      <vt:lpstr>Average</vt:lpstr>
      <vt:lpstr>Slate</vt:lpstr>
      <vt:lpstr>Remove Duplicates </vt:lpstr>
      <vt:lpstr>Problem Statement</vt:lpstr>
      <vt:lpstr>Methodology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Duplicates </dc:title>
  <cp:lastModifiedBy>samavedulashashank99@outlook.com</cp:lastModifiedBy>
  <cp:revision>3</cp:revision>
  <dcterms:modified xsi:type="dcterms:W3CDTF">2020-05-08T10:11:49Z</dcterms:modified>
</cp:coreProperties>
</file>