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581443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581443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Sum and Product 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- Loops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</a:t>
            </a: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   -  11</a:t>
            </a:r>
            <a:r>
              <a:rPr lang="en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12th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436970" cy="2887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Write a program that asks the user for a number n and gives them the possibility to choose between computing the sum and computing the product of 1,…,n.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Input : N = 4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Output : sum = 10 or product = 24 based on user choice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Explanation  : sum = 1+2+3+4 = 10, product = 1*2*3*4 = 24 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50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N numbers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(N*(N+1))/2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//Product of N numbers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&lt;=N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product = product*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  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5">
            <a:extLst>
              <a:ext uri="{FF2B5EF4-FFF2-40B4-BE49-F238E27FC236}">
                <a16:creationId xmlns:a16="http://schemas.microsoft.com/office/drawing/2014/main" id="{73FB7414-C0D6-4DCD-97BA-D38416202885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143001" cy="250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//Sum of N numbers 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sum = (N*(N+1))/2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//Product of N numbers 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&lt;=N do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	product = product*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  </a:t>
            </a:r>
          </a:p>
        </p:txBody>
      </p:sp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F141C038-2C68-4D48-923C-D5F288B6BA6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Algorithm Tracing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A19B4CD4-2B58-45D9-AB70-3A1C11B40940}"/>
              </a:ext>
            </a:extLst>
          </p:cNvPr>
          <p:cNvSpPr txBox="1">
            <a:spLocks/>
          </p:cNvSpPr>
          <p:nvPr/>
        </p:nvSpPr>
        <p:spPr>
          <a:xfrm>
            <a:off x="0" y="4426375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95B223AD-7BCE-4FEF-AD64-3C2F7F06D10B}"/>
              </a:ext>
            </a:extLst>
          </p:cNvPr>
          <p:cNvSpPr txBox="1">
            <a:spLocks/>
          </p:cNvSpPr>
          <p:nvPr/>
        </p:nvSpPr>
        <p:spPr>
          <a:xfrm>
            <a:off x="5689300" y="3011213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F8C3964F-58BB-4046-97B2-BC44E8804A15}"/>
              </a:ext>
            </a:extLst>
          </p:cNvPr>
          <p:cNvSpPr txBox="1">
            <a:spLocks/>
          </p:cNvSpPr>
          <p:nvPr/>
        </p:nvSpPr>
        <p:spPr>
          <a:xfrm>
            <a:off x="6535100" y="258052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1;p15">
            <a:extLst>
              <a:ext uri="{FF2B5EF4-FFF2-40B4-BE49-F238E27FC236}">
                <a16:creationId xmlns:a16="http://schemas.microsoft.com/office/drawing/2014/main" id="{70C11C90-470B-4965-9711-5F133FB6DBD9}"/>
              </a:ext>
            </a:extLst>
          </p:cNvPr>
          <p:cNvSpPr txBox="1">
            <a:spLocks/>
          </p:cNvSpPr>
          <p:nvPr/>
        </p:nvSpPr>
        <p:spPr>
          <a:xfrm>
            <a:off x="7375163" y="21329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3;p15">
            <a:extLst>
              <a:ext uri="{FF2B5EF4-FFF2-40B4-BE49-F238E27FC236}">
                <a16:creationId xmlns:a16="http://schemas.microsoft.com/office/drawing/2014/main" id="{E4840AD6-CDCD-4475-BD75-3D5225A0BF34}"/>
              </a:ext>
            </a:extLst>
          </p:cNvPr>
          <p:cNvSpPr txBox="1">
            <a:spLocks/>
          </p:cNvSpPr>
          <p:nvPr/>
        </p:nvSpPr>
        <p:spPr>
          <a:xfrm>
            <a:off x="8226775" y="1761213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5;p15">
            <a:extLst>
              <a:ext uri="{FF2B5EF4-FFF2-40B4-BE49-F238E27FC236}">
                <a16:creationId xmlns:a16="http://schemas.microsoft.com/office/drawing/2014/main" id="{486E1E4A-2DC2-48B8-8E0B-0DB9813914E5}"/>
              </a:ext>
            </a:extLst>
          </p:cNvPr>
          <p:cNvSpPr txBox="1">
            <a:spLocks/>
          </p:cNvSpPr>
          <p:nvPr/>
        </p:nvSpPr>
        <p:spPr>
          <a:xfrm>
            <a:off x="8226775" y="2580175"/>
            <a:ext cx="689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lnSpc>
                <a:spcPct val="100000"/>
              </a:lnSpc>
              <a:buFont typeface="Average"/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lang="en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F5A6EA7-62E7-4399-93DD-8BCFDE10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65269"/>
              </p:ext>
            </p:extLst>
          </p:nvPr>
        </p:nvGraphicFramePr>
        <p:xfrm>
          <a:off x="6037198" y="1901363"/>
          <a:ext cx="23746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42">
                  <a:extLst>
                    <a:ext uri="{9D8B030D-6E8A-4147-A177-3AD203B41FA5}">
                      <a16:colId xmlns:a16="http://schemas.microsoft.com/office/drawing/2014/main" val="4221284074"/>
                    </a:ext>
                  </a:extLst>
                </a:gridCol>
                <a:gridCol w="893862">
                  <a:extLst>
                    <a:ext uri="{9D8B030D-6E8A-4147-A177-3AD203B41FA5}">
                      <a16:colId xmlns:a16="http://schemas.microsoft.com/office/drawing/2014/main" val="2148099459"/>
                    </a:ext>
                  </a:extLst>
                </a:gridCol>
              </a:tblGrid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i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52964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45462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4054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03321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02855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4927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788603-884A-471B-AF59-0D3A1DCDA0E8}"/>
              </a:ext>
            </a:extLst>
          </p:cNvPr>
          <p:cNvCxnSpPr/>
          <p:nvPr/>
        </p:nvCxnSpPr>
        <p:spPr>
          <a:xfrm flipV="1">
            <a:off x="7931889" y="3810721"/>
            <a:ext cx="0" cy="6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A19881-D13A-4A51-A119-65B3B54E18F9}"/>
              </a:ext>
            </a:extLst>
          </p:cNvPr>
          <p:cNvSpPr txBox="1"/>
          <p:nvPr/>
        </p:nvSpPr>
        <p:spPr>
          <a:xfrm>
            <a:off x="7651609" y="4490360"/>
            <a:ext cx="10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7" name="Google Shape;84;p15">
            <a:extLst>
              <a:ext uri="{FF2B5EF4-FFF2-40B4-BE49-F238E27FC236}">
                <a16:creationId xmlns:a16="http://schemas.microsoft.com/office/drawing/2014/main" id="{96BC6FB8-1430-47A0-AF5A-83550486A01D}"/>
              </a:ext>
            </a:extLst>
          </p:cNvPr>
          <p:cNvSpPr txBox="1">
            <a:spLocks/>
          </p:cNvSpPr>
          <p:nvPr/>
        </p:nvSpPr>
        <p:spPr>
          <a:xfrm>
            <a:off x="4145761" y="1786500"/>
            <a:ext cx="2117515" cy="250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Taking N = 4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sum = (4*(4+1))/2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(4*5)/2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20/2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10</a:t>
            </a:r>
          </a:p>
        </p:txBody>
      </p:sp>
    </p:spTree>
    <p:extLst>
      <p:ext uri="{BB962C8B-B14F-4D97-AF65-F5344CB8AC3E}">
        <p14:creationId xmlns:p14="http://schemas.microsoft.com/office/powerpoint/2010/main" val="29087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Providing the choice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191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Execution : this or that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: choice (sum or product)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choice is sum then compute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choice is product then compute product</a:t>
            </a: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4294967295"/>
          </p:nvPr>
        </p:nvSpPr>
        <p:spPr>
          <a:xfrm>
            <a:off x="0" y="430503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What’s Next?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out :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Prime numbers </a:t>
            </a:r>
            <a:r>
              <a:rPr lang="en-IN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upto</a:t>
            </a: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(Condition?)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of Prime numbers </a:t>
            </a:r>
            <a:r>
              <a:rPr lang="en-IN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upto</a:t>
            </a: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for loop instead of while.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4294967295"/>
          </p:nvPr>
        </p:nvSpPr>
        <p:spPr>
          <a:xfrm>
            <a:off x="6535125" y="1577688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4294967295"/>
          </p:nvPr>
        </p:nvSpPr>
        <p:spPr>
          <a:xfrm>
            <a:off x="7375188" y="83846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</a:t>
            </a:r>
            <a:r>
              <a:rPr lang="en-IN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hashank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455</Words>
  <Application>Microsoft Office PowerPoint</Application>
  <PresentationFormat>On-screen Show (16:9)</PresentationFormat>
  <Paragraphs>93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Cambria</vt:lpstr>
      <vt:lpstr>Oswald</vt:lpstr>
      <vt:lpstr>Average</vt:lpstr>
      <vt:lpstr>Slate</vt:lpstr>
      <vt:lpstr>Sum and Product </vt:lpstr>
      <vt:lpstr>Problem Statement</vt:lpstr>
      <vt:lpstr>Algorithm</vt:lpstr>
      <vt:lpstr>PowerPoint Presentation</vt:lpstr>
      <vt:lpstr>Providing the choice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7</cp:revision>
  <dcterms:modified xsi:type="dcterms:W3CDTF">2020-05-06T10:48:41Z</dcterms:modified>
</cp:coreProperties>
</file>