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9581443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9581443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9581443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9581443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Sum of multiple</a:t>
            </a: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s of 3 or 5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-  Loops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 -  Python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   -  11</a:t>
            </a:r>
            <a:r>
              <a:rPr lang="en" sz="16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12th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99" y="4612848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1651403" y="1080820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For a given N, find the sum of numbers that are multiples of 3 or 5 </a:t>
            </a:r>
            <a:r>
              <a:rPr lang="en-US" sz="1600" dirty="0" err="1">
                <a:solidFill>
                  <a:schemeClr val="tx1"/>
                </a:solidFill>
              </a:rPr>
              <a:t>upto</a:t>
            </a:r>
            <a:r>
              <a:rPr lang="en-US" sz="1600" dirty="0">
                <a:solidFill>
                  <a:schemeClr val="tx1"/>
                </a:solidFill>
              </a:rPr>
              <a:t> N.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Sample Input : N = 10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</a:rPr>
              <a:t>Output : 23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</a:rPr>
              <a:t>Explanation : 3,5,6,9 are the multiples of 3 or 5 </a:t>
            </a:r>
            <a:r>
              <a:rPr lang="en-IN" sz="1600" dirty="0" err="1">
                <a:solidFill>
                  <a:schemeClr val="tx1"/>
                </a:solidFill>
              </a:rPr>
              <a:t>upto</a:t>
            </a:r>
            <a:r>
              <a:rPr lang="en-IN" sz="1600" dirty="0">
                <a:solidFill>
                  <a:schemeClr val="tx1"/>
                </a:solidFill>
              </a:rPr>
              <a:t> 10, hence the </a:t>
            </a:r>
            <a:r>
              <a:rPr lang="en-IN" sz="1600" dirty="0" err="1">
                <a:solidFill>
                  <a:schemeClr val="tx1"/>
                </a:solidFill>
              </a:rPr>
              <a:t>ouput</a:t>
            </a:r>
            <a:r>
              <a:rPr lang="en-IN" sz="1600" dirty="0">
                <a:solidFill>
                  <a:schemeClr val="tx1"/>
                </a:solidFill>
              </a:rPr>
              <a:t> is 3+5+6+9 = 23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218670"/>
            <a:ext cx="9144000" cy="924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4"/>
            <a:ext cx="5063100" cy="312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//Sum of multiples of 3 or 5 </a:t>
            </a:r>
            <a:r>
              <a:rPr lang="en-IN" dirty="0" err="1">
                <a:solidFill>
                  <a:schemeClr val="dk1"/>
                </a:solidFill>
              </a:rPr>
              <a:t>upto</a:t>
            </a:r>
            <a:r>
              <a:rPr lang="en-IN" dirty="0">
                <a:solidFill>
                  <a:schemeClr val="dk1"/>
                </a:solidFill>
              </a:rPr>
              <a:t>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//Input : An integer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//Output : Sum of all multiples of 3 or 5 </a:t>
            </a:r>
            <a:r>
              <a:rPr lang="en-IN" dirty="0" err="1">
                <a:solidFill>
                  <a:schemeClr val="dk1"/>
                </a:solidFill>
              </a:rPr>
              <a:t>upto</a:t>
            </a:r>
            <a:r>
              <a:rPr lang="en-IN" dirty="0">
                <a:solidFill>
                  <a:schemeClr val="dk1"/>
                </a:solidFill>
              </a:rPr>
              <a:t>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sum = 0,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=1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while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&lt;N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        if i%3 == 0 || i%5 == 0 do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sum = </a:t>
            </a:r>
            <a:r>
              <a:rPr lang="en-IN" dirty="0" err="1">
                <a:solidFill>
                  <a:schemeClr val="dk1"/>
                </a:solidFill>
              </a:rPr>
              <a:t>sum+i</a:t>
            </a: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       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return sum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1541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365308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</a:t>
            </a:r>
            <a:r>
              <a:rPr lang="en-IN" dirty="0" err="1">
                <a:solidFill>
                  <a:srgbClr val="FFFFFF"/>
                </a:solidFill>
              </a:rPr>
              <a:t>hashank</a:t>
            </a:r>
            <a:r>
              <a:rPr lang="en" dirty="0">
                <a:solidFill>
                  <a:srgbClr val="FFFFFF"/>
                </a:solidFill>
              </a:rPr>
              <a:t>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8FA74-9704-4CDC-87E4-D9C5E1A6D261}"/>
              </a:ext>
            </a:extLst>
          </p:cNvPr>
          <p:cNvSpPr txBox="1"/>
          <p:nvPr/>
        </p:nvSpPr>
        <p:spPr>
          <a:xfrm>
            <a:off x="6378700" y="1431851"/>
            <a:ext cx="2148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% - modulus operator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Computes remainder.</a:t>
            </a:r>
          </a:p>
          <a:p>
            <a:r>
              <a:rPr lang="en-IN" dirty="0">
                <a:solidFill>
                  <a:schemeClr val="tx1"/>
                </a:solidFill>
              </a:rPr>
              <a:t>e.g. 10%3 = 1</a:t>
            </a:r>
          </a:p>
          <a:p>
            <a:r>
              <a:rPr lang="en-IN" dirty="0">
                <a:solidFill>
                  <a:schemeClr val="tx1"/>
                </a:solidFill>
              </a:rPr>
              <a:t>       10%5 =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Algorithm Tracing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4862812" cy="3213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dk1"/>
                </a:solidFill>
              </a:rPr>
              <a:t>//Sum of multiples of 3 or 5 </a:t>
            </a:r>
            <a:r>
              <a:rPr lang="en-IN" dirty="0" err="1">
                <a:solidFill>
                  <a:schemeClr val="dk1"/>
                </a:solidFill>
              </a:rPr>
              <a:t>upto</a:t>
            </a:r>
            <a:r>
              <a:rPr lang="en-IN" dirty="0">
                <a:solidFill>
                  <a:schemeClr val="dk1"/>
                </a:solidFill>
              </a:rPr>
              <a:t> N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dk1"/>
                </a:solidFill>
              </a:rPr>
              <a:t>//Input : An integer N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dk1"/>
                </a:solidFill>
              </a:rPr>
              <a:t>//Output : Sum of all multiples of 3 or 5 </a:t>
            </a:r>
            <a:r>
              <a:rPr lang="en-IN" dirty="0" err="1">
                <a:solidFill>
                  <a:schemeClr val="dk1"/>
                </a:solidFill>
              </a:rPr>
              <a:t>upto</a:t>
            </a:r>
            <a:r>
              <a:rPr lang="en-IN" dirty="0">
                <a:solidFill>
                  <a:schemeClr val="dk1"/>
                </a:solidFill>
              </a:rPr>
              <a:t> N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dk1"/>
                </a:solidFill>
              </a:rPr>
              <a:t>sum = 0,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=1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dk1"/>
                </a:solidFill>
              </a:rPr>
              <a:t>while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&lt;N do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dk1"/>
                </a:solidFill>
              </a:rPr>
              <a:t>        if i%3 == 0 || i%5 == 0 do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dk1"/>
                </a:solidFill>
              </a:rPr>
              <a:t>	sum = </a:t>
            </a:r>
            <a:r>
              <a:rPr lang="en-IN" dirty="0" err="1">
                <a:solidFill>
                  <a:schemeClr val="dk1"/>
                </a:solidFill>
              </a:rPr>
              <a:t>sum+i</a:t>
            </a:r>
            <a:endParaRPr lang="en-IN" dirty="0">
              <a:solidFill>
                <a:schemeClr val="dk1"/>
              </a:solidFill>
            </a:endParaRPr>
          </a:p>
          <a:p>
            <a:pPr marL="0" lvl="0" indent="0">
              <a:buNone/>
            </a:pPr>
            <a:r>
              <a:rPr lang="en-IN" dirty="0">
                <a:solidFill>
                  <a:schemeClr val="dk1"/>
                </a:solidFill>
              </a:rPr>
              <a:t>       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++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dk1"/>
                </a:solidFill>
              </a:rPr>
              <a:t>return sum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4294967295"/>
          </p:nvPr>
        </p:nvSpPr>
        <p:spPr>
          <a:xfrm>
            <a:off x="0" y="4402337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Shashank, 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25E868-C1A3-4CFB-9064-4A63849A7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09728"/>
              </p:ext>
            </p:extLst>
          </p:nvPr>
        </p:nvGraphicFramePr>
        <p:xfrm>
          <a:off x="5046920" y="1201392"/>
          <a:ext cx="3425774" cy="2491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609">
                  <a:extLst>
                    <a:ext uri="{9D8B030D-6E8A-4147-A177-3AD203B41FA5}">
                      <a16:colId xmlns:a16="http://schemas.microsoft.com/office/drawing/2014/main" val="2406994158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971418391"/>
                    </a:ext>
                  </a:extLst>
                </a:gridCol>
                <a:gridCol w="1292447">
                  <a:extLst>
                    <a:ext uri="{9D8B030D-6E8A-4147-A177-3AD203B41FA5}">
                      <a16:colId xmlns:a16="http://schemas.microsoft.com/office/drawing/2014/main" val="532496797"/>
                    </a:ext>
                  </a:extLst>
                </a:gridCol>
              </a:tblGrid>
              <a:tr h="355995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i%3 || i%5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63210"/>
                  </a:ext>
                </a:extLst>
              </a:tr>
              <a:tr h="35599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 &lt; 6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65117"/>
                  </a:ext>
                </a:extLst>
              </a:tr>
              <a:tr h="35599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 &lt; 6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44449"/>
                  </a:ext>
                </a:extLst>
              </a:tr>
              <a:tr h="35599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 &lt;6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6100"/>
                  </a:ext>
                </a:extLst>
              </a:tr>
              <a:tr h="35599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 &lt;6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273547"/>
                  </a:ext>
                </a:extLst>
              </a:tr>
              <a:tr h="35599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 &lt; 6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26628"/>
                  </a:ext>
                </a:extLst>
              </a:tr>
              <a:tr h="35599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 &lt;6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2196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CDA1EA-D931-48E7-AB78-630E9FFC505D}"/>
              </a:ext>
            </a:extLst>
          </p:cNvPr>
          <p:cNvCxnSpPr/>
          <p:nvPr/>
        </p:nvCxnSpPr>
        <p:spPr>
          <a:xfrm flipV="1">
            <a:off x="7896447" y="3693357"/>
            <a:ext cx="0" cy="48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6B51CC-8060-4E1A-9A4F-F923C0232F6D}"/>
              </a:ext>
            </a:extLst>
          </p:cNvPr>
          <p:cNvSpPr txBox="1"/>
          <p:nvPr/>
        </p:nvSpPr>
        <p:spPr>
          <a:xfrm>
            <a:off x="7551463" y="4167963"/>
            <a:ext cx="135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Output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What’s Next?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this :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this problem using functions. -&gt; function definition, calling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of N numbers. &gt;&gt; Multiplication tables.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Modulus operator -&gt; working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4294967295"/>
          </p:nvPr>
        </p:nvSpPr>
        <p:spPr>
          <a:xfrm>
            <a:off x="0" y="4425558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Shashank, 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93662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</a:t>
            </a:r>
            <a:r>
              <a:rPr lang="en-IN" dirty="0">
                <a:solidFill>
                  <a:srgbClr val="FFFFFF"/>
                </a:solidFill>
              </a:rPr>
              <a:t>S</a:t>
            </a:r>
            <a:r>
              <a:rPr lang="en" dirty="0">
                <a:solidFill>
                  <a:srgbClr val="FFFFFF"/>
                </a:solidFill>
              </a:rPr>
              <a:t>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467</Words>
  <Application>Microsoft Office PowerPoint</Application>
  <PresentationFormat>On-screen Show (16:9)</PresentationFormat>
  <Paragraphs>89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Oswald</vt:lpstr>
      <vt:lpstr>Times New Roman</vt:lpstr>
      <vt:lpstr>Average</vt:lpstr>
      <vt:lpstr>Cambria</vt:lpstr>
      <vt:lpstr>Slate</vt:lpstr>
      <vt:lpstr>Sum of multiples of 3 or 5</vt:lpstr>
      <vt:lpstr>Problem Statement</vt:lpstr>
      <vt:lpstr>Algorithm</vt:lpstr>
      <vt:lpstr>Algorithm Tracing</vt:lpstr>
      <vt:lpstr>What’s Next?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of multiples of 3 or 5</dc:title>
  <cp:lastModifiedBy>samavedulashashank99@outlook.com</cp:lastModifiedBy>
  <cp:revision>6</cp:revision>
  <dcterms:modified xsi:type="dcterms:W3CDTF">2020-05-06T10:02:29Z</dcterms:modified>
</cp:coreProperties>
</file>