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0" r:id="rId9"/>
    <p:sldId id="261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vedulashashank99@outlook.com" initials="s" lastIdx="1" clrIdx="0">
    <p:extLst>
      <p:ext uri="{19B8F6BF-5375-455C-9EA6-DF929625EA0E}">
        <p15:presenceInfo xmlns:p15="http://schemas.microsoft.com/office/powerpoint/2012/main" userId="95f62e9209ae10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10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47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83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958144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958144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Sum of N numbers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-  Loops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 -  Python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    -  11</a:t>
            </a:r>
            <a:r>
              <a:rPr lang="en" sz="16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12th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9735" y="4612849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RNSIT,Bangalore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1772721" y="1168124"/>
            <a:ext cx="5063100" cy="2824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Write a program that asks the user for a number n and prints the sum of the numbers 1 to n.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Sample input : n = 10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Output : 55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Explanation : 1+2+3+…+10 = 55</a:t>
            </a:r>
          </a:p>
          <a:p>
            <a:pPr marL="0" lvl="0" indent="0"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1786269" y="1240464"/>
            <a:ext cx="5048735" cy="2842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//Sum of N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//Input : An integer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//Output : Sum of the first 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sum = 0,i=1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while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&lt;=N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sum = </a:t>
            </a:r>
            <a:r>
              <a:rPr lang="en-IN" dirty="0" err="1">
                <a:solidFill>
                  <a:schemeClr val="dk1"/>
                </a:solidFill>
              </a:rPr>
              <a:t>sum+i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return sum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 -1 :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Using Loop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3250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 -1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Tracing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3250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Google Shape;84;p15">
            <a:extLst>
              <a:ext uri="{FF2B5EF4-FFF2-40B4-BE49-F238E27FC236}">
                <a16:creationId xmlns:a16="http://schemas.microsoft.com/office/drawing/2014/main" id="{AAB0B02B-6206-494D-8A99-8E771BC5D1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6506" y="1138237"/>
            <a:ext cx="5064125" cy="286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//Sum of N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//Input : An integer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//Output : Sum of the first 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sum = 0,i=1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while 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&lt;=N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sum = </a:t>
            </a:r>
            <a:r>
              <a:rPr lang="en-IN" dirty="0" err="1">
                <a:solidFill>
                  <a:schemeClr val="dk1"/>
                </a:solidFill>
              </a:rPr>
              <a:t>sum+i</a:t>
            </a: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	</a:t>
            </a:r>
            <a:r>
              <a:rPr lang="en-IN" dirty="0" err="1">
                <a:solidFill>
                  <a:schemeClr val="dk1"/>
                </a:solidFill>
              </a:rPr>
              <a:t>i</a:t>
            </a:r>
            <a:r>
              <a:rPr lang="en-IN" dirty="0">
                <a:solidFill>
                  <a:schemeClr val="dk1"/>
                </a:solidFill>
              </a:rPr>
              <a:t>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return sum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3EF392-CAED-4031-BD34-CCD6A971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98183"/>
              </p:ext>
            </p:extLst>
          </p:nvPr>
        </p:nvGraphicFramePr>
        <p:xfrm>
          <a:off x="4770475" y="1220234"/>
          <a:ext cx="158654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4221284074"/>
                    </a:ext>
                  </a:extLst>
                </a:gridCol>
                <a:gridCol w="597217">
                  <a:extLst>
                    <a:ext uri="{9D8B030D-6E8A-4147-A177-3AD203B41FA5}">
                      <a16:colId xmlns:a16="http://schemas.microsoft.com/office/drawing/2014/main" val="2148099459"/>
                    </a:ext>
                  </a:extLst>
                </a:gridCol>
              </a:tblGrid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i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52964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45462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624054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03321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3&lt;=4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02855"/>
                  </a:ext>
                </a:extLst>
              </a:tr>
              <a:tr h="29517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4&lt;=4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492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DB16A-AD76-4C25-BF14-7D9B14ECD2C9}"/>
              </a:ext>
            </a:extLst>
          </p:cNvPr>
          <p:cNvCxnSpPr/>
          <p:nvPr/>
        </p:nvCxnSpPr>
        <p:spPr>
          <a:xfrm>
            <a:off x="4267200" y="1637414"/>
            <a:ext cx="503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C3039B-82C8-4787-97DC-7D24388A204F}"/>
              </a:ext>
            </a:extLst>
          </p:cNvPr>
          <p:cNvSpPr txBox="1"/>
          <p:nvPr/>
        </p:nvSpPr>
        <p:spPr>
          <a:xfrm>
            <a:off x="3617989" y="1491937"/>
            <a:ext cx="94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FFC000"/>
                </a:solidFill>
              </a:rPr>
              <a:t>initital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4B4190-94E2-4E60-9CAF-0A39FBFAD890}"/>
              </a:ext>
            </a:extLst>
          </p:cNvPr>
          <p:cNvCxnSpPr/>
          <p:nvPr/>
        </p:nvCxnSpPr>
        <p:spPr>
          <a:xfrm flipV="1">
            <a:off x="6060558" y="3049034"/>
            <a:ext cx="0" cy="61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A8B188-D1C3-4346-BB98-6FB29B707ACE}"/>
              </a:ext>
            </a:extLst>
          </p:cNvPr>
          <p:cNvSpPr txBox="1"/>
          <p:nvPr/>
        </p:nvSpPr>
        <p:spPr>
          <a:xfrm>
            <a:off x="5748670" y="3650511"/>
            <a:ext cx="1013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B34F4-F30A-4C2F-87D1-8128828D9B80}"/>
              </a:ext>
            </a:extLst>
          </p:cNvPr>
          <p:cNvSpPr txBox="1"/>
          <p:nvPr/>
        </p:nvSpPr>
        <p:spPr>
          <a:xfrm>
            <a:off x="6762308" y="1637413"/>
            <a:ext cx="185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Taking N = 4</a:t>
            </a:r>
          </a:p>
        </p:txBody>
      </p:sp>
    </p:spTree>
    <p:extLst>
      <p:ext uri="{BB962C8B-B14F-4D97-AF65-F5344CB8AC3E}">
        <p14:creationId xmlns:p14="http://schemas.microsoft.com/office/powerpoint/2010/main" val="241372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517264" y="1291796"/>
            <a:ext cx="5063100" cy="2866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//Sum of N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//Input : An integer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//Output : Sum of the first 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sum = (N*(N+1))/2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return sum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 -2 :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Using Direct Formula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3250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84;p15">
                <a:extLst>
                  <a:ext uri="{FF2B5EF4-FFF2-40B4-BE49-F238E27FC236}">
                    <a16:creationId xmlns:a16="http://schemas.microsoft.com/office/drawing/2014/main" id="{68F9E336-C2AA-45DC-9673-6D4A7DBB8D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552" y="1291796"/>
                <a:ext cx="3388429" cy="2387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Average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Average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3"/>
                  </a:buClr>
                  <a:buSzPts val="1400"/>
                  <a:buFont typeface="Average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Average"/>
                    <a:ea typeface="Average"/>
                    <a:cs typeface="Average"/>
                    <a:sym typeface="Average"/>
                  </a:defRPr>
                </a:lvl9pPr>
              </a:lstStyle>
              <a:p>
                <a:pPr marL="0" indent="0">
                  <a:buFont typeface="Average"/>
                  <a:buNone/>
                </a:pPr>
                <a:r>
                  <a:rPr lang="en-IN" dirty="0">
                    <a:solidFill>
                      <a:schemeClr val="dk1"/>
                    </a:solidFill>
                  </a:rPr>
                  <a:t>Formula :</a:t>
                </a:r>
              </a:p>
              <a:p>
                <a:pPr marL="0" indent="0">
                  <a:buFont typeface="Average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5" name="Google Shape;84;p15">
                <a:extLst>
                  <a:ext uri="{FF2B5EF4-FFF2-40B4-BE49-F238E27FC236}">
                    <a16:creationId xmlns:a16="http://schemas.microsoft.com/office/drawing/2014/main" id="{68F9E336-C2AA-45DC-9673-6D4A7DBB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52" y="1291796"/>
                <a:ext cx="3388429" cy="2387069"/>
              </a:xfrm>
              <a:prstGeom prst="rect">
                <a:avLst/>
              </a:prstGeom>
              <a:blipFill>
                <a:blip r:embed="rId4"/>
                <a:stretch>
                  <a:fillRect l="-1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6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659031" y="1220913"/>
            <a:ext cx="5063100" cy="2866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//Sum of N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//Input : An integer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//Output : Sum of the first N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sum = (N*(N+1))/2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return sum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Algorithm -2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Tracing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3250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Google Shape;84;p15">
            <a:extLst>
              <a:ext uri="{FF2B5EF4-FFF2-40B4-BE49-F238E27FC236}">
                <a16:creationId xmlns:a16="http://schemas.microsoft.com/office/drawing/2014/main" id="{FB8DAA0B-2C9A-4B47-A74C-579C55DD6B77}"/>
              </a:ext>
            </a:extLst>
          </p:cNvPr>
          <p:cNvSpPr txBox="1">
            <a:spLocks/>
          </p:cNvSpPr>
          <p:nvPr/>
        </p:nvSpPr>
        <p:spPr>
          <a:xfrm>
            <a:off x="5106984" y="1220913"/>
            <a:ext cx="3271471" cy="2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Taking N = 4</a:t>
            </a: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sum = (4*(4+1))/2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        = (4*5)/2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        = 20/2</a:t>
            </a:r>
          </a:p>
          <a:p>
            <a:pPr marL="0" indent="0">
              <a:buFont typeface="Average"/>
              <a:buNone/>
            </a:pPr>
            <a:r>
              <a:rPr lang="en-IN" dirty="0">
                <a:solidFill>
                  <a:schemeClr val="dk1"/>
                </a:solidFill>
              </a:rPr>
              <a:t>        =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0FC4BA-751C-4D51-9F93-17473690010F}"/>
              </a:ext>
            </a:extLst>
          </p:cNvPr>
          <p:cNvCxnSpPr/>
          <p:nvPr/>
        </p:nvCxnSpPr>
        <p:spPr>
          <a:xfrm flipH="1">
            <a:off x="6081822" y="3097618"/>
            <a:ext cx="59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279DCC-E00D-4E7B-B3BD-EEA6EFC360F8}"/>
              </a:ext>
            </a:extLst>
          </p:cNvPr>
          <p:cNvSpPr txBox="1"/>
          <p:nvPr/>
        </p:nvSpPr>
        <p:spPr>
          <a:xfrm>
            <a:off x="6556744" y="2943729"/>
            <a:ext cx="79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2630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16">
            <a:extLst>
              <a:ext uri="{FF2B5EF4-FFF2-40B4-BE49-F238E27FC236}">
                <a16:creationId xmlns:a16="http://schemas.microsoft.com/office/drawing/2014/main" id="{2E0B3029-B350-4D88-8031-19F0A778835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Use of Loops</a:t>
            </a:r>
          </a:p>
        </p:txBody>
      </p:sp>
      <p:sp>
        <p:nvSpPr>
          <p:cNvPr id="3" name="Google Shape;101;p16">
            <a:extLst>
              <a:ext uri="{FF2B5EF4-FFF2-40B4-BE49-F238E27FC236}">
                <a16:creationId xmlns:a16="http://schemas.microsoft.com/office/drawing/2014/main" id="{D6830200-DF05-47A4-B06C-64A26477E93C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6379723" cy="234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Looping is used to solve numerous problems that involve the same operation multiple times.</a:t>
            </a:r>
          </a:p>
          <a:p>
            <a:pPr marL="0" indent="0">
              <a:buFont typeface="Average"/>
              <a:buNone/>
            </a:pP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Font typeface="Average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Computing sequences/sum of series -&gt; Fibonacci, Sin/Cos              </a:t>
            </a:r>
          </a:p>
          <a:p>
            <a:pPr marL="0" indent="0">
              <a:buFont typeface="Average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Arrays -&gt; input, display, access</a:t>
            </a:r>
          </a:p>
          <a:p>
            <a:pPr marL="0" indent="0">
              <a:buFont typeface="Average"/>
              <a:buNone/>
            </a:pPr>
            <a:r>
              <a:rPr lang="en-US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  <a:p>
            <a:pPr marL="0" indent="0">
              <a:buFont typeface="Average"/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Font typeface="Average"/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118;p16">
            <a:extLst>
              <a:ext uri="{FF2B5EF4-FFF2-40B4-BE49-F238E27FC236}">
                <a16:creationId xmlns:a16="http://schemas.microsoft.com/office/drawing/2014/main" id="{45A98EED-5650-4E03-8A69-4825046DCF6E}"/>
              </a:ext>
            </a:extLst>
          </p:cNvPr>
          <p:cNvSpPr txBox="1">
            <a:spLocks/>
          </p:cNvSpPr>
          <p:nvPr/>
        </p:nvSpPr>
        <p:spPr>
          <a:xfrm>
            <a:off x="0" y="4322779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de-D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de-DE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www.intellify.in</a:t>
            </a:r>
            <a:r>
              <a:rPr lang="de-D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RNSIT Bangalore</a:t>
            </a:r>
          </a:p>
        </p:txBody>
      </p:sp>
    </p:spTree>
    <p:extLst>
      <p:ext uri="{BB962C8B-B14F-4D97-AF65-F5344CB8AC3E}">
        <p14:creationId xmlns:p14="http://schemas.microsoft.com/office/powerpoint/2010/main" val="187587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What’s Next?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5063100" cy="2923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out the following :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 first N even numbers. (Condition?)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 first N odd numbers.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 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would happen if you forget the increment statement?</a:t>
            </a:r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4294967295"/>
          </p:nvPr>
        </p:nvSpPr>
        <p:spPr>
          <a:xfrm>
            <a:off x="0" y="43582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   			S Shashank, </a:t>
            </a:r>
            <a:r>
              <a:rPr lang="en-I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8550" y="431569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586</Words>
  <Application>Microsoft Office PowerPoint</Application>
  <PresentationFormat>On-screen Show (16:9)</PresentationFormat>
  <Paragraphs>93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Oswald</vt:lpstr>
      <vt:lpstr>Average</vt:lpstr>
      <vt:lpstr>Arial</vt:lpstr>
      <vt:lpstr>Times New Roman</vt:lpstr>
      <vt:lpstr>Cambria Math</vt:lpstr>
      <vt:lpstr>Cambria</vt:lpstr>
      <vt:lpstr>Slate</vt:lpstr>
      <vt:lpstr>Sum of N numbers</vt:lpstr>
      <vt:lpstr>Problem Statement</vt:lpstr>
      <vt:lpstr>Algorithm -1 : Using Loop</vt:lpstr>
      <vt:lpstr>Algorithm -1 Tracing</vt:lpstr>
      <vt:lpstr>Algorithm -2 : Using Direct Formula</vt:lpstr>
      <vt:lpstr>Algorithm -2 Tracing</vt:lpstr>
      <vt:lpstr>PowerPoint Presentation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N numbers</dc:title>
  <cp:lastModifiedBy>samavedulashashank99@outlook.com</cp:lastModifiedBy>
  <cp:revision>7</cp:revision>
  <dcterms:modified xsi:type="dcterms:W3CDTF">2020-05-05T05:52:38Z</dcterms:modified>
</cp:coreProperties>
</file>