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59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tellify.in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Cambria"/>
                <a:ea typeface="Cambria"/>
                <a:cs typeface="Cambria"/>
                <a:sym typeface="Cambria"/>
              </a:rPr>
              <a:t>File Transfer Protocol</a:t>
            </a:r>
            <a:endParaRPr sz="40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– Python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666525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4"/>
            <a:ext cx="5778438" cy="317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Simulate FTP using Python to transfer files from a remote server.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32562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699" y="1158337"/>
            <a:ext cx="6100824" cy="3268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Protocol used to transfer files in a network.</a:t>
            </a: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Client – Server Architecture.</a:t>
            </a:r>
          </a:p>
          <a:p>
            <a:pPr marL="285750" lvl="0" indent="-285750">
              <a:buFontTx/>
              <a:buChar char="-"/>
            </a:pPr>
            <a:endParaRPr lang="en-US" dirty="0">
              <a:solidFill>
                <a:schemeClr val="dk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en-US" dirty="0" err="1">
                <a:solidFill>
                  <a:schemeClr val="dk1"/>
                </a:solidFill>
              </a:rPr>
              <a:t>ftplib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IN" dirty="0">
                <a:solidFill>
                  <a:schemeClr val="dk1"/>
                </a:solidFill>
              </a:rPr>
              <a:t>: Python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File Transfer Protocol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5">
            <a:extLst>
              <a:ext uri="{FF2B5EF4-FFF2-40B4-BE49-F238E27FC236}">
                <a16:creationId xmlns:a16="http://schemas.microsoft.com/office/drawing/2014/main" id="{639D6C5C-CD22-4383-9C8E-8A53281D343F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ftplib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Methods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4" name="Google Shape;86;p15">
            <a:extLst>
              <a:ext uri="{FF2B5EF4-FFF2-40B4-BE49-F238E27FC236}">
                <a16:creationId xmlns:a16="http://schemas.microsoft.com/office/drawing/2014/main" id="{8253F883-AAF1-4B84-9EB1-BF636BE6225E}"/>
              </a:ext>
            </a:extLst>
          </p:cNvPr>
          <p:cNvSpPr txBox="1">
            <a:spLocks/>
          </p:cNvSpPr>
          <p:nvPr/>
        </p:nvSpPr>
        <p:spPr>
          <a:xfrm>
            <a:off x="0" y="4379483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2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49621-4B6D-4302-87F2-3294CA1C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47" y="1153696"/>
            <a:ext cx="4720902" cy="329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8C9F52-555F-4350-A4C6-DEFFE3B609FD}"/>
              </a:ext>
            </a:extLst>
          </p:cNvPr>
          <p:cNvSpPr txBox="1"/>
          <p:nvPr/>
        </p:nvSpPr>
        <p:spPr>
          <a:xfrm>
            <a:off x="5697415" y="1359877"/>
            <a:ext cx="3134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Average" panose="020B0604020202020204" charset="0"/>
              </a:rPr>
              <a:t>Tasks :</a:t>
            </a:r>
          </a:p>
          <a:p>
            <a:r>
              <a:rPr lang="en-IN" sz="1600" dirty="0">
                <a:solidFill>
                  <a:schemeClr val="tx1"/>
                </a:solidFill>
                <a:latin typeface="Average" panose="020B0604020202020204" charset="0"/>
              </a:rPr>
              <a:t>	- List files from server</a:t>
            </a:r>
          </a:p>
          <a:p>
            <a:r>
              <a:rPr lang="en-IN" sz="1600" dirty="0">
                <a:solidFill>
                  <a:schemeClr val="tx1"/>
                </a:solidFill>
                <a:latin typeface="Average" panose="020B0604020202020204" charset="0"/>
              </a:rPr>
              <a:t>	- Change Directory</a:t>
            </a:r>
          </a:p>
          <a:p>
            <a:r>
              <a:rPr lang="en-IN" sz="1600" dirty="0">
                <a:solidFill>
                  <a:schemeClr val="tx1"/>
                </a:solidFill>
                <a:latin typeface="Average" panose="020B0604020202020204" charset="0"/>
              </a:rPr>
              <a:t>	- Fetching the files</a:t>
            </a:r>
          </a:p>
        </p:txBody>
      </p:sp>
    </p:spTree>
    <p:extLst>
      <p:ext uri="{BB962C8B-B14F-4D97-AF65-F5344CB8AC3E}">
        <p14:creationId xmlns:p14="http://schemas.microsoft.com/office/powerpoint/2010/main" val="4028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29867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194</Words>
  <Application>Microsoft Office PowerPoint</Application>
  <PresentationFormat>On-screen Show (16:9)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Oswald</vt:lpstr>
      <vt:lpstr>Times New Roman</vt:lpstr>
      <vt:lpstr>Average</vt:lpstr>
      <vt:lpstr>Cambria</vt:lpstr>
      <vt:lpstr>Slate</vt:lpstr>
      <vt:lpstr>File Transfer Protocol</vt:lpstr>
      <vt:lpstr>Problem Statement</vt:lpstr>
      <vt:lpstr>File Transfer Protocol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and Product </dc:title>
  <cp:lastModifiedBy>samavedulashashank99@outlook.com</cp:lastModifiedBy>
  <cp:revision>42</cp:revision>
  <dcterms:modified xsi:type="dcterms:W3CDTF">2020-05-31T17:23:33Z</dcterms:modified>
</cp:coreProperties>
</file>