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61" r:id="rId6"/>
  </p:sldIdLst>
  <p:sldSz cx="9144000" cy="5143500" type="screen16x9"/>
  <p:notesSz cx="6858000" cy="9144000"/>
  <p:embeddedFontLst>
    <p:embeddedFont>
      <p:font typeface="Average" panose="020B0604020202020204" charset="0"/>
      <p:regular r:id="rId8"/>
    </p:embeddedFont>
    <p:embeddedFont>
      <p:font typeface="Cambria" panose="02040503050406030204" pitchFamily="18" charset="0"/>
      <p:regular r:id="rId9"/>
      <p:bold r:id="rId10"/>
      <p:italic r:id="rId11"/>
      <p:boldItalic r:id="rId12"/>
    </p:embeddedFont>
    <p:embeddedFont>
      <p:font typeface="Oswald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3" autoAdjust="0"/>
    <p:restoredTop sz="95847" autoAdjust="0"/>
  </p:normalViewPr>
  <p:slideViewPr>
    <p:cSldViewPr snapToGrid="0">
      <p:cViewPr varScale="1">
        <p:scale>
          <a:sx n="130" d="100"/>
          <a:sy n="130" d="100"/>
        </p:scale>
        <p:origin x="595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70c07d4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70c07d4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958145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958145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ntellify.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llify.in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49900" y="1581550"/>
            <a:ext cx="7444200" cy="9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latin typeface="Cambria"/>
                <a:ea typeface="Cambria"/>
                <a:cs typeface="Cambria"/>
                <a:sym typeface="Cambria"/>
              </a:rPr>
              <a:t>Most Occurring Word in File</a:t>
            </a:r>
            <a:endParaRPr sz="4000"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t="21164" b="5294"/>
          <a:stretch/>
        </p:blipFill>
        <p:spPr>
          <a:xfrm>
            <a:off x="3750162" y="158975"/>
            <a:ext cx="1643674" cy="12040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984525" y="3094575"/>
            <a:ext cx="36804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– Python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6199" y="4666525"/>
            <a:ext cx="89916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www.intellify.in</a:t>
            </a:r>
            <a:r>
              <a:rPr lang="en" sz="11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			</a:t>
            </a:r>
            <a:r>
              <a:rPr lang="en" sz="11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joint effort by Intellify and NSS IIT Delhi					info@intellify.in</a:t>
            </a:r>
            <a:endParaRPr sz="11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5286675" y="3094575"/>
            <a:ext cx="36804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Explained by  -  S Shashank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RNSIT Bangalore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body" idx="4294967295"/>
          </p:nvPr>
        </p:nvSpPr>
        <p:spPr>
          <a:xfrm>
            <a:off x="311700" y="1152474"/>
            <a:ext cx="5436970" cy="3173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From a file find the most occurring word and display it.</a:t>
            </a:r>
          </a:p>
          <a:p>
            <a:pPr marL="0" lvl="0" indent="0">
              <a:spcAft>
                <a:spcPts val="16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>
              <a:spcAft>
                <a:spcPts val="16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>
              <a:spcAft>
                <a:spcPts val="1600"/>
              </a:spcAft>
              <a:buNone/>
            </a:pP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4294967295"/>
          </p:nvPr>
        </p:nvSpPr>
        <p:spPr>
          <a:xfrm>
            <a:off x="0" y="4325620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</a:t>
            </a:r>
            <a:r>
              <a:rPr lang="en-IN" dirty="0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4294967295"/>
          </p:nvPr>
        </p:nvSpPr>
        <p:spPr>
          <a:xfrm>
            <a:off x="8226775" y="25801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DF6C3D-4865-49CC-9E79-8F4B385FE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537629"/>
            <a:ext cx="4956427" cy="2787990"/>
          </a:xfrm>
          <a:prstGeom prst="rect">
            <a:avLst/>
          </a:prstGeom>
        </p:spPr>
      </p:pic>
      <p:sp>
        <p:nvSpPr>
          <p:cNvPr id="14" name="Google Shape;68;p14">
            <a:extLst>
              <a:ext uri="{FF2B5EF4-FFF2-40B4-BE49-F238E27FC236}">
                <a16:creationId xmlns:a16="http://schemas.microsoft.com/office/drawing/2014/main" id="{22FE47F2-C1A4-401B-823E-51B38632901C}"/>
              </a:ext>
            </a:extLst>
          </p:cNvPr>
          <p:cNvSpPr txBox="1">
            <a:spLocks/>
          </p:cNvSpPr>
          <p:nvPr/>
        </p:nvSpPr>
        <p:spPr>
          <a:xfrm>
            <a:off x="5587334" y="1693856"/>
            <a:ext cx="2800777" cy="163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spcAft>
                <a:spcPts val="1600"/>
              </a:spcAft>
              <a:buFont typeface="Average"/>
              <a:buNone/>
            </a:pPr>
            <a:r>
              <a:rPr lang="en-US" sz="1600" dirty="0">
                <a:solidFill>
                  <a:schemeClr val="tx1"/>
                </a:solidFill>
              </a:rPr>
              <a:t>Output : Python </a:t>
            </a:r>
          </a:p>
          <a:p>
            <a:pPr marL="0" indent="0">
              <a:spcAft>
                <a:spcPts val="1600"/>
              </a:spcAft>
              <a:buFont typeface="Average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spcAft>
                <a:spcPts val="1600"/>
              </a:spcAft>
              <a:buFont typeface="Average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spcAft>
                <a:spcPts val="1600"/>
              </a:spcAft>
              <a:buFont typeface="Average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311699" y="1158337"/>
            <a:ext cx="6100824" cy="2276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Data Structure : Dictionary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dirty="0">
                <a:solidFill>
                  <a:schemeClr val="dk1"/>
                </a:solidFill>
              </a:rPr>
              <a:t>Open file.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dirty="0">
                <a:solidFill>
                  <a:schemeClr val="dk1"/>
                </a:solidFill>
              </a:rPr>
              <a:t>Traverse file line by line.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dirty="0">
                <a:solidFill>
                  <a:schemeClr val="dk1"/>
                </a:solidFill>
              </a:rPr>
              <a:t>For each new word encountered, make an entry in dict.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dirty="0">
                <a:solidFill>
                  <a:schemeClr val="dk1"/>
                </a:solidFill>
              </a:rPr>
              <a:t>If word already exists increment its count.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dirty="0">
                <a:solidFill>
                  <a:schemeClr val="dk1"/>
                </a:solidFill>
              </a:rPr>
              <a:t>The dictionary contains all words and their frequencies.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4294967295"/>
          </p:nvPr>
        </p:nvSpPr>
        <p:spPr>
          <a:xfrm>
            <a:off x="0" y="4426375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</a:t>
            </a:r>
            <a:r>
              <a:rPr lang="en-IN" dirty="0">
                <a:solidFill>
                  <a:srgbClr val="FFFFFF"/>
                </a:solidFill>
              </a:rPr>
              <a:t>				   			S Shashank, RNSIT Bangalore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15">
            <a:extLst>
              <a:ext uri="{FF2B5EF4-FFF2-40B4-BE49-F238E27FC236}">
                <a16:creationId xmlns:a16="http://schemas.microsoft.com/office/drawing/2014/main" id="{F141C038-2C68-4D48-923C-D5F288B6BA6F}"/>
              </a:ext>
            </a:extLst>
          </p:cNvPr>
          <p:cNvSpPr txBox="1">
            <a:spLocks/>
          </p:cNvSpPr>
          <p:nvPr/>
        </p:nvSpPr>
        <p:spPr>
          <a:xfrm>
            <a:off x="311700" y="45088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</a:p>
        </p:txBody>
      </p:sp>
      <p:sp>
        <p:nvSpPr>
          <p:cNvPr id="4" name="Google Shape;86;p15">
            <a:extLst>
              <a:ext uri="{FF2B5EF4-FFF2-40B4-BE49-F238E27FC236}">
                <a16:creationId xmlns:a16="http://schemas.microsoft.com/office/drawing/2014/main" id="{A19B4CD4-2B58-45D9-AB70-3A1C11B40940}"/>
              </a:ext>
            </a:extLst>
          </p:cNvPr>
          <p:cNvSpPr txBox="1">
            <a:spLocks/>
          </p:cNvSpPr>
          <p:nvPr/>
        </p:nvSpPr>
        <p:spPr>
          <a:xfrm>
            <a:off x="0" y="4426375"/>
            <a:ext cx="91440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spcAft>
                <a:spcPts val="1600"/>
              </a:spcAft>
              <a:buFont typeface="Average"/>
              <a:buNone/>
            </a:pP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www.intellify.in</a:t>
            </a:r>
            <a:r>
              <a:rPr lang="en" dirty="0">
                <a:solidFill>
                  <a:schemeClr val="tx1"/>
                </a:solidFill>
              </a:rPr>
              <a:t>			</a:t>
            </a:r>
            <a:r>
              <a:rPr lang="en-IN" dirty="0">
                <a:solidFill>
                  <a:schemeClr val="tx1"/>
                </a:solidFill>
              </a:rPr>
              <a:t>				   			S Shashank, RNSIT Bangalore</a:t>
            </a:r>
          </a:p>
        </p:txBody>
      </p:sp>
      <p:sp>
        <p:nvSpPr>
          <p:cNvPr id="12" name="Google Shape;84;p15">
            <a:extLst>
              <a:ext uri="{FF2B5EF4-FFF2-40B4-BE49-F238E27FC236}">
                <a16:creationId xmlns:a16="http://schemas.microsoft.com/office/drawing/2014/main" id="{46D65970-1EF4-465F-BC63-5F088B493D16}"/>
              </a:ext>
            </a:extLst>
          </p:cNvPr>
          <p:cNvSpPr txBox="1">
            <a:spLocks/>
          </p:cNvSpPr>
          <p:nvPr/>
        </p:nvSpPr>
        <p:spPr>
          <a:xfrm>
            <a:off x="381001" y="1250242"/>
            <a:ext cx="3692768" cy="1985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en-IN" dirty="0">
                <a:solidFill>
                  <a:schemeClr val="dk1"/>
                </a:solidFill>
              </a:rPr>
              <a:t>To find highest frequency word :</a:t>
            </a:r>
          </a:p>
          <a:p>
            <a:pPr marL="0" indent="0">
              <a:buFont typeface="Average"/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342900">
              <a:buFont typeface="Average"/>
              <a:buAutoNum type="arabicPeriod"/>
            </a:pPr>
            <a:r>
              <a:rPr lang="en-IN" dirty="0">
                <a:solidFill>
                  <a:schemeClr val="dk1"/>
                </a:solidFill>
              </a:rPr>
              <a:t>Sort the dictionary based on value.</a:t>
            </a:r>
          </a:p>
          <a:p>
            <a:pPr marL="342900">
              <a:buFont typeface="Average"/>
              <a:buAutoNum type="arabicPeriod"/>
            </a:pPr>
            <a:r>
              <a:rPr lang="en-IN" dirty="0">
                <a:solidFill>
                  <a:schemeClr val="dk1"/>
                </a:solidFill>
              </a:rPr>
              <a:t>Select the last entry from the list.</a:t>
            </a:r>
          </a:p>
          <a:p>
            <a:pPr marL="0" indent="0">
              <a:buFont typeface="Average"/>
              <a:buNone/>
            </a:pPr>
            <a:endParaRPr lang="en-I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4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4294967295"/>
          </p:nvPr>
        </p:nvSpPr>
        <p:spPr>
          <a:xfrm>
            <a:off x="311700" y="161075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4294967295"/>
          </p:nvPr>
        </p:nvSpPr>
        <p:spPr>
          <a:xfrm>
            <a:off x="0" y="4329867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</a:t>
            </a:r>
            <a:r>
              <a:rPr lang="en-IN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220</Words>
  <Application>Microsoft Office PowerPoint</Application>
  <PresentationFormat>On-screen Show (16:9)</PresentationFormat>
  <Paragraphs>38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Oswald</vt:lpstr>
      <vt:lpstr>Arial</vt:lpstr>
      <vt:lpstr>Average</vt:lpstr>
      <vt:lpstr>Times New Roman</vt:lpstr>
      <vt:lpstr>Cambria</vt:lpstr>
      <vt:lpstr>Slate</vt:lpstr>
      <vt:lpstr>Most Occurring Word in File</vt:lpstr>
      <vt:lpstr>Problem Statement</vt:lpstr>
      <vt:lpstr>Methodology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 and Product </dc:title>
  <cp:lastModifiedBy>samavedulashashank99@outlook.com</cp:lastModifiedBy>
  <cp:revision>29</cp:revision>
  <dcterms:modified xsi:type="dcterms:W3CDTF">2020-05-25T05:35:56Z</dcterms:modified>
</cp:coreProperties>
</file>