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2" r:id="rId5"/>
    <p:sldId id="261" r:id="rId6"/>
  </p:sldIdLst>
  <p:sldSz cx="9144000" cy="5143500" type="screen16x9"/>
  <p:notesSz cx="6858000" cy="9144000"/>
  <p:embeddedFontLst>
    <p:embeddedFont>
      <p:font typeface="Average" panose="020B0604020202020204" charset="0"/>
      <p:regular r:id="rId8"/>
    </p:embeddedFont>
    <p:embeddedFont>
      <p:font typeface="Cambria" panose="02040503050406030204" pitchFamily="18" charset="0"/>
      <p:regular r:id="rId9"/>
      <p:bold r:id="rId10"/>
      <p:italic r:id="rId11"/>
      <p:boldItalic r:id="rId12"/>
    </p:embeddedFont>
    <p:embeddedFont>
      <p:font typeface="Oswald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93" autoAdjust="0"/>
    <p:restoredTop sz="95847" autoAdjust="0"/>
  </p:normalViewPr>
  <p:slideViewPr>
    <p:cSldViewPr snapToGrid="0">
      <p:cViewPr varScale="1">
        <p:scale>
          <a:sx n="130" d="100"/>
          <a:sy n="130" d="100"/>
        </p:scale>
        <p:origin x="595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a70c07d4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a70c07d4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2958145f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2958145f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980f9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980f9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ntellify.i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llify.in/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849900" y="1581550"/>
            <a:ext cx="7444200" cy="91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latin typeface="Cambria"/>
                <a:ea typeface="Cambria"/>
                <a:cs typeface="Cambria"/>
                <a:sym typeface="Cambria"/>
              </a:rPr>
              <a:t>Prime Factorisation</a:t>
            </a:r>
            <a:endParaRPr sz="4000" dirty="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t="21164" b="5294"/>
          <a:stretch/>
        </p:blipFill>
        <p:spPr>
          <a:xfrm>
            <a:off x="3750162" y="158975"/>
            <a:ext cx="1643674" cy="120404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984525" y="3094575"/>
            <a:ext cx="3680400" cy="12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 – Python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76199" y="4666525"/>
            <a:ext cx="89916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www.intellify.in</a:t>
            </a:r>
            <a:r>
              <a:rPr lang="en" sz="11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				</a:t>
            </a:r>
            <a:r>
              <a:rPr lang="en" sz="11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joint effort by Intellify and NSS IIT Delhi					info@intellify.in</a:t>
            </a:r>
            <a:endParaRPr sz="1100" b="1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5286675" y="3094575"/>
            <a:ext cx="3680400" cy="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Explained by  -  S Shashank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RNSIT Bangalore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body" idx="4294967295"/>
          </p:nvPr>
        </p:nvSpPr>
        <p:spPr>
          <a:xfrm>
            <a:off x="311700" y="1152474"/>
            <a:ext cx="5778438" cy="31731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Given a value n, display all prime factors.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Input : n = 365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Output : 5, 73</a:t>
            </a:r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4294967295"/>
          </p:nvPr>
        </p:nvSpPr>
        <p:spPr>
          <a:xfrm>
            <a:off x="0" y="4325620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				   			S Shashank, </a:t>
            </a:r>
            <a:r>
              <a:rPr lang="en-IN" dirty="0">
                <a:solidFill>
                  <a:srgbClr val="FFFFFF"/>
                </a:solidFill>
              </a:rPr>
              <a:t>RNSIT Bangalore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4294967295"/>
          </p:nvPr>
        </p:nvSpPr>
        <p:spPr>
          <a:xfrm>
            <a:off x="5689300" y="301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4294967295"/>
          </p:nvPr>
        </p:nvSpPr>
        <p:spPr>
          <a:xfrm>
            <a:off x="6535100" y="258052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 sz="1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4294967295"/>
          </p:nvPr>
        </p:nvSpPr>
        <p:spPr>
          <a:xfrm>
            <a:off x="7375163" y="21329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endParaRPr sz="1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4294967295"/>
          </p:nvPr>
        </p:nvSpPr>
        <p:spPr>
          <a:xfrm>
            <a:off x="8226775" y="176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4294967295"/>
          </p:nvPr>
        </p:nvSpPr>
        <p:spPr>
          <a:xfrm>
            <a:off x="8226775" y="25801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body" idx="4294967295"/>
          </p:nvPr>
        </p:nvSpPr>
        <p:spPr>
          <a:xfrm>
            <a:off x="311699" y="1164199"/>
            <a:ext cx="6100824" cy="3268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N" dirty="0">
                <a:solidFill>
                  <a:schemeClr val="dk1"/>
                </a:solidFill>
              </a:rPr>
              <a:t>Step 1 : While n is divisible by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 	- 2 is a prime factor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	- Divide n by 2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N" dirty="0">
                <a:solidFill>
                  <a:schemeClr val="dk1"/>
                </a:solidFill>
              </a:rPr>
              <a:t>Step 2 : Now, n is odd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	- Iterate from 3 to sqrt(n) check if n is divisible by </a:t>
            </a:r>
            <a:r>
              <a:rPr lang="en-IN" dirty="0" err="1">
                <a:solidFill>
                  <a:schemeClr val="dk1"/>
                </a:solidFill>
              </a:rPr>
              <a:t>i</a:t>
            </a:r>
            <a:endParaRPr lang="en-I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		- If so, </a:t>
            </a:r>
            <a:r>
              <a:rPr lang="en-IN" dirty="0" err="1">
                <a:solidFill>
                  <a:schemeClr val="dk1"/>
                </a:solidFill>
              </a:rPr>
              <a:t>i</a:t>
            </a:r>
            <a:r>
              <a:rPr lang="en-IN" dirty="0">
                <a:solidFill>
                  <a:schemeClr val="dk1"/>
                </a:solidFill>
              </a:rPr>
              <a:t> is a prime factor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		- Divide n by </a:t>
            </a:r>
            <a:r>
              <a:rPr lang="en-IN" dirty="0" err="1">
                <a:solidFill>
                  <a:schemeClr val="dk1"/>
                </a:solidFill>
              </a:rPr>
              <a:t>i</a:t>
            </a:r>
            <a:endParaRPr lang="en-IN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N" dirty="0">
                <a:solidFill>
                  <a:schemeClr val="dk1"/>
                </a:solidFill>
              </a:rPr>
              <a:t>Step 3 : Now n is prime and greater than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	- n is a prime factor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b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4294967295"/>
          </p:nvPr>
        </p:nvSpPr>
        <p:spPr>
          <a:xfrm>
            <a:off x="0" y="4426375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</a:t>
            </a:r>
            <a:r>
              <a:rPr lang="en-IN" dirty="0">
                <a:solidFill>
                  <a:srgbClr val="FFFFFF"/>
                </a:solidFill>
              </a:rPr>
              <a:t>				   			S Shashank, RNSIT Bangalore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5;p15">
            <a:extLst>
              <a:ext uri="{FF2B5EF4-FFF2-40B4-BE49-F238E27FC236}">
                <a16:creationId xmlns:a16="http://schemas.microsoft.com/office/drawing/2014/main" id="{639D6C5C-CD22-4383-9C8E-8A53281D343F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Tracing</a:t>
            </a:r>
            <a:b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4" name="Google Shape;86;p15">
            <a:extLst>
              <a:ext uri="{FF2B5EF4-FFF2-40B4-BE49-F238E27FC236}">
                <a16:creationId xmlns:a16="http://schemas.microsoft.com/office/drawing/2014/main" id="{8253F883-AAF1-4B84-9EB1-BF636BE6225E}"/>
              </a:ext>
            </a:extLst>
          </p:cNvPr>
          <p:cNvSpPr txBox="1">
            <a:spLocks/>
          </p:cNvSpPr>
          <p:nvPr/>
        </p:nvSpPr>
        <p:spPr>
          <a:xfrm>
            <a:off x="0" y="4379483"/>
            <a:ext cx="91440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spcAft>
                <a:spcPts val="1600"/>
              </a:spcAft>
              <a:buFont typeface="Average"/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2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</a:t>
            </a:r>
            <a:r>
              <a:rPr lang="en-IN" dirty="0">
                <a:solidFill>
                  <a:srgbClr val="FFFFFF"/>
                </a:solidFill>
              </a:rPr>
              <a:t>				   			S Shashank, RNSIT Bangalore</a:t>
            </a:r>
          </a:p>
        </p:txBody>
      </p:sp>
      <p:sp>
        <p:nvSpPr>
          <p:cNvPr id="9" name="Google Shape;84;p15">
            <a:extLst>
              <a:ext uri="{FF2B5EF4-FFF2-40B4-BE49-F238E27FC236}">
                <a16:creationId xmlns:a16="http://schemas.microsoft.com/office/drawing/2014/main" id="{40F8CBB3-23DB-44FE-8040-C64031878A46}"/>
              </a:ext>
            </a:extLst>
          </p:cNvPr>
          <p:cNvSpPr txBox="1">
            <a:spLocks/>
          </p:cNvSpPr>
          <p:nvPr/>
        </p:nvSpPr>
        <p:spPr>
          <a:xfrm>
            <a:off x="311700" y="1158337"/>
            <a:ext cx="4529932" cy="2294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285750" indent="-285750">
              <a:buFontTx/>
              <a:buChar char="-"/>
            </a:pPr>
            <a:r>
              <a:rPr lang="en-IN" sz="1200" dirty="0">
                <a:solidFill>
                  <a:schemeClr val="dk1"/>
                </a:solidFill>
              </a:rPr>
              <a:t>Step 1 : While n is divisible by 2</a:t>
            </a:r>
          </a:p>
          <a:p>
            <a:pPr marL="0" indent="0">
              <a:buFont typeface="Average"/>
              <a:buNone/>
            </a:pPr>
            <a:r>
              <a:rPr lang="en-IN" sz="1200" dirty="0">
                <a:solidFill>
                  <a:schemeClr val="dk1"/>
                </a:solidFill>
              </a:rPr>
              <a:t> 	- 2 is a prime factor</a:t>
            </a:r>
          </a:p>
          <a:p>
            <a:pPr marL="0" indent="0">
              <a:buFont typeface="Average"/>
              <a:buNone/>
            </a:pPr>
            <a:r>
              <a:rPr lang="en-IN" sz="1200" dirty="0">
                <a:solidFill>
                  <a:schemeClr val="dk1"/>
                </a:solidFill>
              </a:rPr>
              <a:t>	- Divide n by 2</a:t>
            </a:r>
          </a:p>
          <a:p>
            <a:pPr marL="285750" indent="-285750">
              <a:buFontTx/>
              <a:buChar char="-"/>
            </a:pPr>
            <a:r>
              <a:rPr lang="en-IN" sz="1200" dirty="0">
                <a:solidFill>
                  <a:schemeClr val="dk1"/>
                </a:solidFill>
              </a:rPr>
              <a:t>Step 2 : Now, n is odd</a:t>
            </a:r>
          </a:p>
          <a:p>
            <a:pPr marL="0" indent="0">
              <a:buFont typeface="Average"/>
              <a:buNone/>
            </a:pPr>
            <a:r>
              <a:rPr lang="en-IN" sz="1200" dirty="0">
                <a:solidFill>
                  <a:schemeClr val="dk1"/>
                </a:solidFill>
              </a:rPr>
              <a:t>	- Iterate from 3 to sqrt(n) check if n is divisible by </a:t>
            </a:r>
            <a:r>
              <a:rPr lang="en-IN" sz="1200" dirty="0" err="1">
                <a:solidFill>
                  <a:schemeClr val="dk1"/>
                </a:solidFill>
              </a:rPr>
              <a:t>i</a:t>
            </a:r>
            <a:endParaRPr lang="en-IN" sz="1200" dirty="0">
              <a:solidFill>
                <a:schemeClr val="dk1"/>
              </a:solidFill>
            </a:endParaRPr>
          </a:p>
          <a:p>
            <a:pPr marL="0" indent="0">
              <a:buFont typeface="Average"/>
              <a:buNone/>
            </a:pPr>
            <a:r>
              <a:rPr lang="en-IN" sz="1200" dirty="0">
                <a:solidFill>
                  <a:schemeClr val="dk1"/>
                </a:solidFill>
              </a:rPr>
              <a:t>		- If so, </a:t>
            </a:r>
            <a:r>
              <a:rPr lang="en-IN" sz="1200" dirty="0" err="1">
                <a:solidFill>
                  <a:schemeClr val="dk1"/>
                </a:solidFill>
              </a:rPr>
              <a:t>i</a:t>
            </a:r>
            <a:r>
              <a:rPr lang="en-IN" sz="1200" dirty="0">
                <a:solidFill>
                  <a:schemeClr val="dk1"/>
                </a:solidFill>
              </a:rPr>
              <a:t> is a prime factor</a:t>
            </a:r>
          </a:p>
          <a:p>
            <a:pPr marL="0" indent="0">
              <a:buFont typeface="Average"/>
              <a:buNone/>
            </a:pPr>
            <a:r>
              <a:rPr lang="en-IN" sz="1200" dirty="0">
                <a:solidFill>
                  <a:schemeClr val="dk1"/>
                </a:solidFill>
              </a:rPr>
              <a:t>		- Divide n by </a:t>
            </a:r>
            <a:r>
              <a:rPr lang="en-IN" sz="1200" dirty="0" err="1">
                <a:solidFill>
                  <a:schemeClr val="dk1"/>
                </a:solidFill>
              </a:rPr>
              <a:t>i</a:t>
            </a:r>
            <a:endParaRPr lang="en-IN" sz="1200" dirty="0">
              <a:solidFill>
                <a:schemeClr val="dk1"/>
              </a:solidFill>
            </a:endParaRPr>
          </a:p>
          <a:p>
            <a:pPr marL="285750" indent="-285750">
              <a:buFontTx/>
              <a:buChar char="-"/>
            </a:pPr>
            <a:r>
              <a:rPr lang="en-IN" sz="1200" dirty="0">
                <a:solidFill>
                  <a:schemeClr val="dk1"/>
                </a:solidFill>
              </a:rPr>
              <a:t>Step 3 : Now n is prime and greater than 2</a:t>
            </a:r>
          </a:p>
          <a:p>
            <a:pPr marL="0" indent="0">
              <a:buFont typeface="Average"/>
              <a:buNone/>
            </a:pPr>
            <a:r>
              <a:rPr lang="en-IN" sz="1200" dirty="0">
                <a:solidFill>
                  <a:schemeClr val="dk1"/>
                </a:solidFill>
              </a:rPr>
              <a:t>	- n is a prime factor</a:t>
            </a:r>
          </a:p>
          <a:p>
            <a:pPr marL="0" indent="0">
              <a:buFont typeface="Average"/>
              <a:buNone/>
            </a:pPr>
            <a:endParaRPr lang="en-IN" dirty="0">
              <a:solidFill>
                <a:schemeClr val="dk1"/>
              </a:solidFill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B381719-1DAA-477B-BC50-A90674AD2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22034"/>
              </p:ext>
            </p:extLst>
          </p:nvPr>
        </p:nvGraphicFramePr>
        <p:xfrm>
          <a:off x="5310554" y="816462"/>
          <a:ext cx="3710353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504">
                  <a:extLst>
                    <a:ext uri="{9D8B030D-6E8A-4147-A177-3AD203B41FA5}">
                      <a16:colId xmlns:a16="http://schemas.microsoft.com/office/drawing/2014/main" val="2893329888"/>
                    </a:ext>
                  </a:extLst>
                </a:gridCol>
                <a:gridCol w="719504">
                  <a:extLst>
                    <a:ext uri="{9D8B030D-6E8A-4147-A177-3AD203B41FA5}">
                      <a16:colId xmlns:a16="http://schemas.microsoft.com/office/drawing/2014/main" val="3759546483"/>
                    </a:ext>
                  </a:extLst>
                </a:gridCol>
                <a:gridCol w="1145930">
                  <a:extLst>
                    <a:ext uri="{9D8B030D-6E8A-4147-A177-3AD203B41FA5}">
                      <a16:colId xmlns:a16="http://schemas.microsoft.com/office/drawing/2014/main" val="3842568524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1940767948"/>
                    </a:ext>
                  </a:extLst>
                </a:gridCol>
              </a:tblGrid>
              <a:tr h="250634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N%2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P.F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288484"/>
                  </a:ext>
                </a:extLst>
              </a:tr>
              <a:tr h="53967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5 (pr.)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120255"/>
                  </a:ext>
                </a:extLst>
              </a:tr>
              <a:tr h="250634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35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7 (pr.)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3,4,5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211378"/>
                  </a:ext>
                </a:extLst>
              </a:tr>
              <a:tr h="250634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180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90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5 (pr.)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3,4,5,6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5577"/>
                  </a:ext>
                </a:extLst>
              </a:tr>
              <a:tr h="250634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584787"/>
                  </a:ext>
                </a:extLst>
              </a:tr>
              <a:tr h="250634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0058"/>
                  </a:ext>
                </a:extLst>
              </a:tr>
              <a:tr h="250634">
                <a:tc>
                  <a:txBody>
                    <a:bodyPr/>
                    <a:lstStyle/>
                    <a:p>
                      <a:endParaRPr lang="en-I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843695"/>
                  </a:ext>
                </a:extLst>
              </a:tr>
              <a:tr h="250634">
                <a:tc>
                  <a:txBody>
                    <a:bodyPr/>
                    <a:lstStyle/>
                    <a:p>
                      <a:endParaRPr lang="en-I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830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27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title" idx="4294967295"/>
          </p:nvPr>
        </p:nvSpPr>
        <p:spPr>
          <a:xfrm>
            <a:off x="311700" y="161075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 you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4294967295"/>
          </p:nvPr>
        </p:nvSpPr>
        <p:spPr>
          <a:xfrm>
            <a:off x="0" y="4329867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				   			S Shashank, </a:t>
            </a:r>
            <a:r>
              <a:rPr lang="en-IN">
                <a:solidFill>
                  <a:srgbClr val="FFFFFF"/>
                </a:solidFill>
              </a:rPr>
              <a:t>RNSIT Bangalore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381</Words>
  <Application>Microsoft Office PowerPoint</Application>
  <PresentationFormat>On-screen Show (16:9)</PresentationFormat>
  <Paragraphs>82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Times New Roman</vt:lpstr>
      <vt:lpstr>Oswald</vt:lpstr>
      <vt:lpstr>Average</vt:lpstr>
      <vt:lpstr>Cambria</vt:lpstr>
      <vt:lpstr>Slate</vt:lpstr>
      <vt:lpstr>Prime Factorisation</vt:lpstr>
      <vt:lpstr>Problem Statement</vt:lpstr>
      <vt:lpstr>Algorithm  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 and Product </dc:title>
  <cp:lastModifiedBy>samavedulashashank99@outlook.com</cp:lastModifiedBy>
  <cp:revision>50</cp:revision>
  <dcterms:modified xsi:type="dcterms:W3CDTF">2020-06-02T10:15:33Z</dcterms:modified>
</cp:coreProperties>
</file>