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1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3" autoAdjust="0"/>
    <p:restoredTop sz="95847" autoAdjust="0"/>
  </p:normalViewPr>
  <p:slideViewPr>
    <p:cSldViewPr snapToGrid="0">
      <p:cViewPr varScale="1">
        <p:scale>
          <a:sx n="130" d="100"/>
          <a:sy n="130" d="100"/>
        </p:scale>
        <p:origin x="68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a70c07d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a70c07d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958145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958145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ntellify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llify.in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llify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849900" y="1581550"/>
            <a:ext cx="7444200" cy="9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latin typeface="Cambria"/>
                <a:ea typeface="Cambria"/>
                <a:cs typeface="Cambria"/>
                <a:sym typeface="Cambria"/>
              </a:rPr>
              <a:t>Progress Bar</a:t>
            </a:r>
            <a:endParaRPr sz="4000" dirty="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t="21164" b="5294"/>
          <a:stretch/>
        </p:blipFill>
        <p:spPr>
          <a:xfrm>
            <a:off x="3750162" y="158975"/>
            <a:ext cx="1643674" cy="1204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84525" y="3094575"/>
            <a:ext cx="36804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– Python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6199" y="4666525"/>
            <a:ext cx="89916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www.intellify.in</a:t>
            </a:r>
            <a:r>
              <a:rPr lang="en" sz="11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				</a:t>
            </a:r>
            <a:r>
              <a:rPr lang="en" sz="11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joint effort by Intellify and NSS IIT Delhi					info@intellify.in</a:t>
            </a:r>
            <a:endParaRPr sz="11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286675" y="3094575"/>
            <a:ext cx="3680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by  -  S Shashank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RNSIT Bangalore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>
          <a:xfrm>
            <a:off x="311700" y="1152474"/>
            <a:ext cx="5436970" cy="3173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Create a progress bar in Python.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sz="1600" dirty="0">
                <a:solidFill>
                  <a:schemeClr val="tx1"/>
                </a:solidFill>
              </a:rPr>
              <a:t>- Indicate file download/ process completion.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4294967295"/>
          </p:nvPr>
        </p:nvSpPr>
        <p:spPr>
          <a:xfrm>
            <a:off x="0" y="4325620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 dirty="0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5689300" y="301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4294967295"/>
          </p:nvPr>
        </p:nvSpPr>
        <p:spPr>
          <a:xfrm>
            <a:off x="6535100" y="258052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4294967295"/>
          </p:nvPr>
        </p:nvSpPr>
        <p:spPr>
          <a:xfrm>
            <a:off x="7375163" y="21329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8226775" y="1761213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8226775" y="2580175"/>
            <a:ext cx="689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5E20FC-4BFD-4882-90F1-06CEA7A25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7" y="1799991"/>
            <a:ext cx="6364017" cy="544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4294967295"/>
          </p:nvPr>
        </p:nvSpPr>
        <p:spPr>
          <a:xfrm>
            <a:off x="311699" y="1158337"/>
            <a:ext cx="6100824" cy="3268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Using </a:t>
            </a:r>
            <a:r>
              <a:rPr lang="en-IN" dirty="0" err="1">
                <a:solidFill>
                  <a:schemeClr val="dk1"/>
                </a:solidFill>
              </a:rPr>
              <a:t>tqdm</a:t>
            </a:r>
            <a:r>
              <a:rPr lang="en-IN" dirty="0">
                <a:solidFill>
                  <a:schemeClr val="dk1"/>
                </a:solidFill>
              </a:rPr>
              <a:t> library : Useful for Console Programs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Using PySimpleGUI : Useful for Graphical Programs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Approaches</a:t>
            </a:r>
            <a:b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0" y="4426375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</a:t>
            </a:r>
            <a:r>
              <a:rPr lang="en-IN" dirty="0">
                <a:solidFill>
                  <a:srgbClr val="FFFFFF"/>
                </a:solidFill>
              </a:rPr>
              <a:t>				   			S Shashank, RNSIT Bangalore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5B629-9318-49DC-8727-245994E2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114" y="893834"/>
            <a:ext cx="3023024" cy="1485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35FC8-4E1E-42B4-A0C9-9AD544988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073" y="2519662"/>
            <a:ext cx="2136297" cy="23429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5">
            <a:extLst>
              <a:ext uri="{FF2B5EF4-FFF2-40B4-BE49-F238E27FC236}">
                <a16:creationId xmlns:a16="http://schemas.microsoft.com/office/drawing/2014/main" id="{639D6C5C-CD22-4383-9C8E-8A53281D343F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b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3" name="Google Shape;84;p15">
            <a:extLst>
              <a:ext uri="{FF2B5EF4-FFF2-40B4-BE49-F238E27FC236}">
                <a16:creationId xmlns:a16="http://schemas.microsoft.com/office/drawing/2014/main" id="{6C73F356-E773-49C1-ACE6-3648E9F6B4B7}"/>
              </a:ext>
            </a:extLst>
          </p:cNvPr>
          <p:cNvSpPr txBox="1">
            <a:spLocks/>
          </p:cNvSpPr>
          <p:nvPr/>
        </p:nvSpPr>
        <p:spPr>
          <a:xfrm>
            <a:off x="311699" y="1158337"/>
            <a:ext cx="6100824" cy="128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342900">
              <a:buFont typeface="Average"/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Indicate download progress.</a:t>
            </a:r>
          </a:p>
          <a:p>
            <a:pPr marL="342900">
              <a:buFont typeface="Average"/>
              <a:buAutoNum type="arabicPeriod"/>
            </a:pPr>
            <a:r>
              <a:rPr lang="en-IN" dirty="0">
                <a:solidFill>
                  <a:schemeClr val="dk1"/>
                </a:solidFill>
              </a:rPr>
              <a:t>Process Completion for Job Schedulers.</a:t>
            </a:r>
          </a:p>
          <a:p>
            <a:pPr marL="0" indent="0"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indent="0">
              <a:buFont typeface="Average"/>
              <a:buNone/>
            </a:pP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4" name="Google Shape;86;p15">
            <a:extLst>
              <a:ext uri="{FF2B5EF4-FFF2-40B4-BE49-F238E27FC236}">
                <a16:creationId xmlns:a16="http://schemas.microsoft.com/office/drawing/2014/main" id="{8253F883-AAF1-4B84-9EB1-BF636BE6225E}"/>
              </a:ext>
            </a:extLst>
          </p:cNvPr>
          <p:cNvSpPr txBox="1">
            <a:spLocks/>
          </p:cNvSpPr>
          <p:nvPr/>
        </p:nvSpPr>
        <p:spPr>
          <a:xfrm>
            <a:off x="0" y="4379483"/>
            <a:ext cx="9144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"/>
              <a:t> </a:t>
            </a:r>
            <a:r>
              <a:rPr lang="en" u="sng">
                <a:solidFill>
                  <a:srgbClr val="FFFFFF"/>
                </a:solidFill>
                <a:hlinkClick r:id="rId2"/>
              </a:rPr>
              <a:t>www.intellify.in</a:t>
            </a:r>
            <a:r>
              <a:rPr lang="en">
                <a:solidFill>
                  <a:srgbClr val="FFFFFF"/>
                </a:solidFill>
              </a:rPr>
              <a:t>			</a:t>
            </a:r>
            <a:r>
              <a:rPr lang="en-IN">
                <a:solidFill>
                  <a:srgbClr val="FFFFFF"/>
                </a:solidFill>
              </a:rPr>
              <a:t>				   			S Shashank, RNSIT Bangalore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7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294967295"/>
          </p:nvPr>
        </p:nvSpPr>
        <p:spPr>
          <a:xfrm>
            <a:off x="311700" y="16107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4294967295"/>
          </p:nvPr>
        </p:nvSpPr>
        <p:spPr>
          <a:xfrm>
            <a:off x="0" y="4329867"/>
            <a:ext cx="9144000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en" u="sng" dirty="0">
                <a:solidFill>
                  <a:srgbClr val="FFFFFF"/>
                </a:solidFill>
                <a:hlinkClick r:id="rId3"/>
              </a:rPr>
              <a:t>www.intellify.in</a:t>
            </a:r>
            <a:r>
              <a:rPr lang="en" dirty="0">
                <a:solidFill>
                  <a:srgbClr val="FFFFFF"/>
                </a:solidFill>
              </a:rPr>
              <a:t>							   			S Shashank, </a:t>
            </a:r>
            <a:r>
              <a:rPr lang="en-IN">
                <a:solidFill>
                  <a:srgbClr val="FFFFFF"/>
                </a:solidFill>
              </a:rPr>
              <a:t>RNSIT Bangalore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183</Words>
  <Application>Microsoft Office PowerPoint</Application>
  <PresentationFormat>On-screen Show (16:9)</PresentationFormat>
  <Paragraphs>43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Cambria</vt:lpstr>
      <vt:lpstr>Oswald</vt:lpstr>
      <vt:lpstr>Average</vt:lpstr>
      <vt:lpstr>Arial</vt:lpstr>
      <vt:lpstr>Times New Roman</vt:lpstr>
      <vt:lpstr>Slate</vt:lpstr>
      <vt:lpstr>Progress Bar</vt:lpstr>
      <vt:lpstr>Problem Statement</vt:lpstr>
      <vt:lpstr>Approaches 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and Product </dc:title>
  <cp:lastModifiedBy>samavedulashashank99@outlook.com</cp:lastModifiedBy>
  <cp:revision>36</cp:revision>
  <dcterms:modified xsi:type="dcterms:W3CDTF">2020-05-29T09:16:30Z</dcterms:modified>
</cp:coreProperties>
</file>