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59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lify.in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Cambria"/>
                <a:ea typeface="Cambria"/>
                <a:cs typeface="Cambria"/>
                <a:sym typeface="Cambria"/>
              </a:rPr>
              <a:t>Streaming Video using OpenCV</a:t>
            </a:r>
            <a:endParaRPr sz="40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– Python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666525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5436970" cy="317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Using OpenCV module, stream a video feed.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32562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699" y="1158337"/>
            <a:ext cx="6100824" cy="3268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Computer Vision Library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Image/Video 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OpenCV Module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5">
            <a:extLst>
              <a:ext uri="{FF2B5EF4-FFF2-40B4-BE49-F238E27FC236}">
                <a16:creationId xmlns:a16="http://schemas.microsoft.com/office/drawing/2014/main" id="{639D6C5C-CD22-4383-9C8E-8A53281D343F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Capturing Video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3" name="Google Shape;84;p15">
            <a:extLst>
              <a:ext uri="{FF2B5EF4-FFF2-40B4-BE49-F238E27FC236}">
                <a16:creationId xmlns:a16="http://schemas.microsoft.com/office/drawing/2014/main" id="{6C73F356-E773-49C1-ACE6-3648E9F6B4B7}"/>
              </a:ext>
            </a:extLst>
          </p:cNvPr>
          <p:cNvSpPr txBox="1">
            <a:spLocks/>
          </p:cNvSpPr>
          <p:nvPr/>
        </p:nvSpPr>
        <p:spPr>
          <a:xfrm>
            <a:off x="182744" y="1199367"/>
            <a:ext cx="7818255" cy="327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None/>
            </a:pPr>
            <a:r>
              <a:rPr lang="en-IN" dirty="0" err="1">
                <a:solidFill>
                  <a:schemeClr val="dk1"/>
                </a:solidFill>
              </a:rPr>
              <a:t>VideoCapture</a:t>
            </a:r>
            <a:r>
              <a:rPr lang="en-IN" dirty="0">
                <a:solidFill>
                  <a:schemeClr val="dk1"/>
                </a:solidFill>
              </a:rPr>
              <a:t>(x)</a:t>
            </a:r>
          </a:p>
          <a:p>
            <a:pPr marL="0" indent="0">
              <a:buNone/>
            </a:pPr>
            <a:r>
              <a:rPr lang="en-IN" dirty="0">
                <a:solidFill>
                  <a:schemeClr val="dk1"/>
                </a:solidFill>
              </a:rPr>
              <a:t>	- x = 0 : Webcam 1</a:t>
            </a:r>
          </a:p>
          <a:p>
            <a:pPr marL="0" indent="0">
              <a:buNone/>
            </a:pPr>
            <a:r>
              <a:rPr lang="en-IN" dirty="0">
                <a:solidFill>
                  <a:schemeClr val="dk1"/>
                </a:solidFill>
              </a:rPr>
              <a:t>	- x = 1 : Webcam 2</a:t>
            </a:r>
          </a:p>
          <a:p>
            <a:pPr marL="0" indent="0">
              <a:buNone/>
            </a:pPr>
            <a:r>
              <a:rPr lang="en-IN" dirty="0">
                <a:solidFill>
                  <a:schemeClr val="dk1"/>
                </a:solidFill>
              </a:rPr>
              <a:t>	- x = “file.mp4” : Video file (in the same folder as program file)</a:t>
            </a:r>
          </a:p>
          <a:p>
            <a:pPr marL="0" indent="0"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dk1"/>
                </a:solidFill>
              </a:rPr>
              <a:t>read() : Captures video frame by frame</a:t>
            </a:r>
          </a:p>
          <a:p>
            <a:pPr marL="0" indent="0"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dk1"/>
                </a:solidFill>
              </a:rPr>
              <a:t>putText</a:t>
            </a:r>
            <a:r>
              <a:rPr lang="en-IN" dirty="0">
                <a:solidFill>
                  <a:schemeClr val="dk1"/>
                </a:solidFill>
              </a:rPr>
              <a:t>() : Place text on video feed</a:t>
            </a:r>
          </a:p>
          <a:p>
            <a:pPr marL="0" indent="0"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dk1"/>
                </a:solidFill>
              </a:rPr>
              <a:t>destroyAllWindows</a:t>
            </a:r>
            <a:r>
              <a:rPr lang="en-IN" dirty="0">
                <a:solidFill>
                  <a:schemeClr val="dk1"/>
                </a:solidFill>
              </a:rPr>
              <a:t>() : Close all frames</a:t>
            </a:r>
          </a:p>
          <a:p>
            <a:pPr marL="285750" indent="-285750">
              <a:buFontTx/>
              <a:buChar char="-"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4" name="Google Shape;86;p15">
            <a:extLst>
              <a:ext uri="{FF2B5EF4-FFF2-40B4-BE49-F238E27FC236}">
                <a16:creationId xmlns:a16="http://schemas.microsoft.com/office/drawing/2014/main" id="{8253F883-AAF1-4B84-9EB1-BF636BE6225E}"/>
              </a:ext>
            </a:extLst>
          </p:cNvPr>
          <p:cNvSpPr txBox="1">
            <a:spLocks/>
          </p:cNvSpPr>
          <p:nvPr/>
        </p:nvSpPr>
        <p:spPr>
          <a:xfrm>
            <a:off x="0" y="4379483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2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</p:spTree>
    <p:extLst>
      <p:ext uri="{BB962C8B-B14F-4D97-AF65-F5344CB8AC3E}">
        <p14:creationId xmlns:p14="http://schemas.microsoft.com/office/powerpoint/2010/main" val="4028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2986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226</Words>
  <Application>Microsoft Office PowerPoint</Application>
  <PresentationFormat>On-screen Show (16:9)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Oswald</vt:lpstr>
      <vt:lpstr>Times New Roman</vt:lpstr>
      <vt:lpstr>Average</vt:lpstr>
      <vt:lpstr>Cambria</vt:lpstr>
      <vt:lpstr>Slate</vt:lpstr>
      <vt:lpstr>Streaming Video using OpenCV</vt:lpstr>
      <vt:lpstr>Problem Statement</vt:lpstr>
      <vt:lpstr>OpenCV Module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and Product </dc:title>
  <cp:lastModifiedBy>samavedulashashank99@outlook.com</cp:lastModifiedBy>
  <cp:revision>38</cp:revision>
  <dcterms:modified xsi:type="dcterms:W3CDTF">2020-05-30T04:51:59Z</dcterms:modified>
</cp:coreProperties>
</file>