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4B07E0D-877E-423C-8E04-E4B12B12E182}">
  <a:tblStyle styleId="{E4B07E0D-877E-423C-8E04-E4B12B12E1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0989c5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0989c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b0989c5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b0989c5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0989c5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0989c5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0989c5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0989c5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0989c5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0989c5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0989c5d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0989c5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0989c5d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0989c5d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0989c5d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0989c5d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07175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</a:rPr>
              <a:t>Implementation and Comparision of ECG Data Reduction Algorithms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What is ECG?</a:t>
            </a:r>
            <a:endParaRPr sz="34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An electrocardiogram (ECG or EKG) is a measure of how the electrical activity of the heart changes over time as action potentials propagate throughout the heart during each cardiac cycle.</a:t>
            </a:r>
            <a:endParaRPr sz="2000"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775" y="1152475"/>
            <a:ext cx="4435525" cy="33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Goals of Data Reduction</a:t>
            </a:r>
            <a:endParaRPr sz="36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To reduce Transmission Bandwidth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To remove non-significant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To reduce noise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Algorithms Implemented</a:t>
            </a:r>
            <a:endParaRPr sz="36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Amplitude Zone Time Epoch Coding (AZTEC)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Turning Point(TP)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Discrete Cosine Transform(DCT)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AZTEC</a:t>
            </a:r>
            <a:endParaRPr sz="36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07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DCT</a:t>
            </a:r>
            <a:endParaRPr sz="36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07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TP</a:t>
            </a:r>
            <a:endParaRPr sz="36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949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20"/>
          <p:cNvGraphicFramePr/>
          <p:nvPr/>
        </p:nvGraphicFramePr>
        <p:xfrm>
          <a:off x="952500" y="12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{E4B07E0D-877E-423C-8E04-E4B12B12E182}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50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Average Data Loss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Compression Ratio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Data Encryption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Relevence to Original Data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AZTEC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0.23024542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1.0020040</a:t>
                      </a:r>
                      <a:r>
                        <a:rPr lang="en-GB"/>
                        <a:t>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 Present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9768.49746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1.718213058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 Present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Moderate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3938.80691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1.002004008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Present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20"/>
          <p:cNvSpPr txBox="1"/>
          <p:nvPr/>
        </p:nvSpPr>
        <p:spPr>
          <a:xfrm>
            <a:off x="952500" y="270000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Results obtained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