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958" r:id="rId2"/>
    <p:sldId id="863" r:id="rId3"/>
    <p:sldId id="912" r:id="rId4"/>
    <p:sldId id="866" r:id="rId5"/>
    <p:sldId id="1018" r:id="rId6"/>
    <p:sldId id="272" r:id="rId7"/>
    <p:sldId id="942" r:id="rId8"/>
    <p:sldId id="939" r:id="rId9"/>
    <p:sldId id="286" r:id="rId10"/>
    <p:sldId id="1013" r:id="rId11"/>
    <p:sldId id="914" r:id="rId12"/>
    <p:sldId id="927" r:id="rId13"/>
    <p:sldId id="959" r:id="rId14"/>
    <p:sldId id="1017" r:id="rId15"/>
    <p:sldId id="945" r:id="rId16"/>
    <p:sldId id="1002" r:id="rId17"/>
    <p:sldId id="1012" r:id="rId18"/>
    <p:sldId id="1021" r:id="rId19"/>
    <p:sldId id="1010" r:id="rId20"/>
    <p:sldId id="973" r:id="rId21"/>
    <p:sldId id="1019" r:id="rId22"/>
    <p:sldId id="1020" r:id="rId23"/>
    <p:sldId id="324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Jedar" initials="G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4" y="56"/>
      </p:cViewPr>
      <p:guideLst>
        <p:guide orient="horz" pos="2880"/>
        <p:guide pos="2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03A01-0B93-401F-A9EC-431426C66B18}" type="doc">
      <dgm:prSet loTypeId="urn:microsoft.com/office/officeart/2005/8/layout/b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IN"/>
        </a:p>
      </dgm:t>
    </dgm:pt>
    <dgm:pt modelId="{9866A0CC-9BAF-44B7-8CFD-8D1E6FC185FC}">
      <dgm:prSet phldrT="[Text]"/>
      <dgm:spPr>
        <a:xfrm>
          <a:off x="585112" y="363"/>
          <a:ext cx="1901031" cy="114061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1. </a:t>
          </a:r>
        </a:p>
        <a:p>
          <a:pPr rtl="0">
            <a:buNone/>
          </a:pPr>
          <a:r>
            <a:rPr lang="en-IN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REQ UNDERSTANDING</a:t>
          </a:r>
        </a:p>
      </dgm:t>
    </dgm:pt>
    <dgm:pt modelId="{6191155D-3949-4A6E-A832-ADF2D2733661}" type="parTrans" cxnId="{EDF31087-9DC8-4353-B0A0-A18FB7859A29}">
      <dgm:prSet/>
      <dgm:spPr/>
      <dgm:t>
        <a:bodyPr/>
        <a:lstStyle/>
        <a:p>
          <a:endParaRPr lang="en-IN"/>
        </a:p>
      </dgm:t>
    </dgm:pt>
    <dgm:pt modelId="{6F07C478-D582-4214-A2E0-A7ACBCEC226F}" type="sibTrans" cxnId="{EDF31087-9DC8-4353-B0A0-A18FB7859A29}">
      <dgm:prSet/>
      <dgm:spPr>
        <a:xfrm rot="5400000">
          <a:off x="260852" y="907563"/>
          <a:ext cx="1417353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34DCB3C7-38D7-458D-BBD8-C55F2764B8AE}">
      <dgm:prSet phldrT="[Text]"/>
      <dgm:spPr>
        <a:xfrm>
          <a:off x="585112" y="1426137"/>
          <a:ext cx="1901031" cy="114061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2. </a:t>
          </a:r>
        </a:p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DICTIONARY</a:t>
          </a:r>
        </a:p>
      </dgm:t>
    </dgm:pt>
    <dgm:pt modelId="{B967F9F3-28B7-484A-8B5F-B02280B796A0}" type="parTrans" cxnId="{4CF9E615-2DBA-48CF-A06E-AC5240D1C0F3}">
      <dgm:prSet/>
      <dgm:spPr/>
      <dgm:t>
        <a:bodyPr/>
        <a:lstStyle/>
        <a:p>
          <a:endParaRPr lang="en-IN"/>
        </a:p>
      </dgm:t>
    </dgm:pt>
    <dgm:pt modelId="{F865AEB7-0C34-4670-943A-B38DDD473944}" type="sibTrans" cxnId="{4CF9E615-2DBA-48CF-A06E-AC5240D1C0F3}">
      <dgm:prSet/>
      <dgm:spPr>
        <a:xfrm rot="5400000">
          <a:off x="260852" y="2333337"/>
          <a:ext cx="1417353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155D15CF-6C7F-4DEC-A20E-BC13CE9FD2BF}">
      <dgm:prSet phldrT="[Text]"/>
      <dgm:spPr>
        <a:xfrm>
          <a:off x="585112" y="2851910"/>
          <a:ext cx="1901031" cy="114061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3. </a:t>
          </a:r>
        </a:p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ANOMALIES</a:t>
          </a:r>
        </a:p>
      </dgm:t>
    </dgm:pt>
    <dgm:pt modelId="{2427133C-782C-41DC-B234-7D4F95D0D2CF}" type="parTrans" cxnId="{076B8322-943C-4446-A766-14AFE942C8BE}">
      <dgm:prSet/>
      <dgm:spPr/>
      <dgm:t>
        <a:bodyPr/>
        <a:lstStyle/>
        <a:p>
          <a:endParaRPr lang="en-IN"/>
        </a:p>
      </dgm:t>
    </dgm:pt>
    <dgm:pt modelId="{C8D4F16F-2E13-4DA8-8133-7FA36252B3DD}" type="sibTrans" cxnId="{076B8322-943C-4446-A766-14AFE942C8BE}">
      <dgm:prSet/>
      <dgm:spPr>
        <a:xfrm rot="5400000">
          <a:off x="260852" y="3759110"/>
          <a:ext cx="1417353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473BF8F3-67F2-4871-A9BB-72FC2CE19EEA}">
      <dgm:prSet phldrT="[Text]"/>
      <dgm:spPr>
        <a:xfrm>
          <a:off x="585112" y="4277684"/>
          <a:ext cx="1901031" cy="114061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4. </a:t>
          </a:r>
        </a:p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CLEANING</a:t>
          </a:r>
        </a:p>
      </dgm:t>
    </dgm:pt>
    <dgm:pt modelId="{1911021D-838F-4C09-868B-9237C4E39AE7}" type="parTrans" cxnId="{23958108-3080-4971-9865-E5CD733E57AD}">
      <dgm:prSet/>
      <dgm:spPr/>
      <dgm:t>
        <a:bodyPr/>
        <a:lstStyle/>
        <a:p>
          <a:endParaRPr lang="en-IN"/>
        </a:p>
      </dgm:t>
    </dgm:pt>
    <dgm:pt modelId="{79F53859-107E-4064-852D-F847C8A224E3}" type="sibTrans" cxnId="{23958108-3080-4971-9865-E5CD733E57AD}">
      <dgm:prSet/>
      <dgm:spPr>
        <a:xfrm>
          <a:off x="973738" y="4471997"/>
          <a:ext cx="2519951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899D0EBB-2419-4A5E-91F0-D0470423B7DD}">
      <dgm:prSet phldrT="[Text]"/>
      <dgm:spPr>
        <a:xfrm>
          <a:off x="3113484" y="4277684"/>
          <a:ext cx="1901031" cy="114061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5. </a:t>
          </a:r>
        </a:p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GENERATION</a:t>
          </a:r>
        </a:p>
      </dgm:t>
    </dgm:pt>
    <dgm:pt modelId="{682ABD2A-BDBD-40FD-BC44-3A6E89E3B8F7}" type="parTrans" cxnId="{A18CD697-ED3A-4E5C-B30D-A7F0D7B52A1C}">
      <dgm:prSet/>
      <dgm:spPr/>
      <dgm:t>
        <a:bodyPr/>
        <a:lstStyle/>
        <a:p>
          <a:endParaRPr lang="en-IN"/>
        </a:p>
      </dgm:t>
    </dgm:pt>
    <dgm:pt modelId="{61424F17-CB02-476E-A9E8-615A3A69FC66}" type="sibTrans" cxnId="{A18CD697-ED3A-4E5C-B30D-A7F0D7B52A1C}">
      <dgm:prSet/>
      <dgm:spPr>
        <a:xfrm rot="16200000">
          <a:off x="2789223" y="3759110"/>
          <a:ext cx="1417353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87EF16F6-E371-4AEF-A438-3BF810D61A45}">
      <dgm:prSet phldrT="[Text]"/>
      <dgm:spPr>
        <a:xfrm>
          <a:off x="3113484" y="2851910"/>
          <a:ext cx="1901031" cy="114061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6. </a:t>
          </a:r>
        </a:p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CONNECTIONS</a:t>
          </a:r>
        </a:p>
      </dgm:t>
    </dgm:pt>
    <dgm:pt modelId="{D41188CA-183E-4839-94D6-8986E5F1886D}" type="parTrans" cxnId="{B42F2E27-8CAF-414C-BEC8-D2E355461D85}">
      <dgm:prSet/>
      <dgm:spPr/>
      <dgm:t>
        <a:bodyPr/>
        <a:lstStyle/>
        <a:p>
          <a:endParaRPr lang="en-IN"/>
        </a:p>
      </dgm:t>
    </dgm:pt>
    <dgm:pt modelId="{AF04645F-CA91-4FBB-A2A0-B5E57721D5F1}" type="sibTrans" cxnId="{B42F2E27-8CAF-414C-BEC8-D2E355461D85}">
      <dgm:prSet/>
      <dgm:spPr>
        <a:xfrm rot="16200000">
          <a:off x="2789223" y="2333337"/>
          <a:ext cx="1417353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498595C1-8514-4C38-850E-11C3A839AB84}">
      <dgm:prSet phldrT="[Text]"/>
      <dgm:spPr>
        <a:xfrm>
          <a:off x="3113484" y="1426137"/>
          <a:ext cx="1901031" cy="114061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7. </a:t>
          </a:r>
        </a:p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VISUALIZATIONS</a:t>
          </a:r>
        </a:p>
      </dgm:t>
    </dgm:pt>
    <dgm:pt modelId="{079DC0E7-CAD5-421A-93A0-4F67EA2B7A28}" type="parTrans" cxnId="{77A5B381-EE71-4267-85E1-932AEB2D60C0}">
      <dgm:prSet/>
      <dgm:spPr/>
      <dgm:t>
        <a:bodyPr/>
        <a:lstStyle/>
        <a:p>
          <a:endParaRPr lang="en-IN"/>
        </a:p>
      </dgm:t>
    </dgm:pt>
    <dgm:pt modelId="{42E136D2-7A5A-4C90-B8B2-BCCAAD278E4F}" type="sibTrans" cxnId="{77A5B381-EE71-4267-85E1-932AEB2D60C0}">
      <dgm:prSet/>
      <dgm:spPr>
        <a:xfrm rot="16200000">
          <a:off x="2789223" y="907563"/>
          <a:ext cx="1417353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B2ACAA79-A858-43ED-BB9E-69E00DB6E48A}">
      <dgm:prSet phldrT="[Text]"/>
      <dgm:spPr>
        <a:xfrm>
          <a:off x="3113484" y="363"/>
          <a:ext cx="1901031" cy="1140618"/>
        </a:xfrm>
        <a:prstGeom prst="roundRect">
          <a:avLst>
            <a:gd name="adj" fmla="val 10000"/>
          </a:avLst>
        </a:prstGeom>
        <a:solidFill>
          <a:srgbClr val="F7964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8. </a:t>
          </a:r>
        </a:p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RELEASE</a:t>
          </a:r>
        </a:p>
      </dgm:t>
    </dgm:pt>
    <dgm:pt modelId="{BA071E01-C0D4-4F98-826C-E41949F3A775}" type="parTrans" cxnId="{E5355211-F8C5-4EA5-A3E9-48C0AC66E032}">
      <dgm:prSet/>
      <dgm:spPr/>
      <dgm:t>
        <a:bodyPr/>
        <a:lstStyle/>
        <a:p>
          <a:endParaRPr lang="en-IN"/>
        </a:p>
      </dgm:t>
    </dgm:pt>
    <dgm:pt modelId="{04D89422-7981-4396-9B6F-A74B01126127}" type="sibTrans" cxnId="{E5355211-F8C5-4EA5-A3E9-48C0AC66E032}">
      <dgm:prSet/>
      <dgm:spPr>
        <a:xfrm>
          <a:off x="3502110" y="194677"/>
          <a:ext cx="2519951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CFE75D25-1D97-40F9-90BE-BF6F149FFD50}">
      <dgm:prSet phldrT="[Text]"/>
      <dgm:spPr>
        <a:xfrm>
          <a:off x="5641855" y="363"/>
          <a:ext cx="1901031" cy="1140618"/>
        </a:xfrm>
        <a:prstGeom prst="roundRect">
          <a:avLst>
            <a:gd name="adj" fmla="val 10000"/>
          </a:avLst>
        </a:prstGeom>
        <a:solidFill>
          <a:srgbClr val="F7964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9. </a:t>
          </a:r>
        </a:p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BUG FIXING</a:t>
          </a:r>
        </a:p>
      </dgm:t>
    </dgm:pt>
    <dgm:pt modelId="{2C9AA9B3-8CA5-4EC9-8D9A-D1166F9CA031}" type="parTrans" cxnId="{FC5C6D2B-F8BC-4861-8486-E1B9BA3E2038}">
      <dgm:prSet/>
      <dgm:spPr/>
      <dgm:t>
        <a:bodyPr/>
        <a:lstStyle/>
        <a:p>
          <a:endParaRPr lang="en-IN"/>
        </a:p>
      </dgm:t>
    </dgm:pt>
    <dgm:pt modelId="{C90D6645-A9D5-4CC4-98C4-35567F244922}" type="sibTrans" cxnId="{FC5C6D2B-F8BC-4861-8486-E1B9BA3E2038}">
      <dgm:prSet/>
      <dgm:spPr>
        <a:xfrm rot="5400000">
          <a:off x="5317595" y="907563"/>
          <a:ext cx="1417353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FC4249D5-A9E3-41B6-8C5C-23DFC00FA5A9}">
      <dgm:prSet phldrT="[Text]"/>
      <dgm:spPr>
        <a:xfrm>
          <a:off x="5641855" y="1426137"/>
          <a:ext cx="1901031" cy="114061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10. </a:t>
          </a:r>
        </a:p>
        <a:p>
          <a:pPr rtl="0">
            <a:buNone/>
          </a:pPr>
          <a:r>
            <a:rPr lang="en-IN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REVIEW PRESENTATION</a:t>
          </a:r>
        </a:p>
      </dgm:t>
    </dgm:pt>
    <dgm:pt modelId="{9A06AB03-3384-4989-B3EF-FB0D0A318873}" type="parTrans" cxnId="{F8775D3B-05A4-495A-8F94-CEF4932BA077}">
      <dgm:prSet/>
      <dgm:spPr/>
      <dgm:t>
        <a:bodyPr/>
        <a:lstStyle/>
        <a:p>
          <a:endParaRPr lang="en-IN"/>
        </a:p>
      </dgm:t>
    </dgm:pt>
    <dgm:pt modelId="{C687A99A-0BDB-47E0-BD0C-E49D20EFA34A}" type="sibTrans" cxnId="{F8775D3B-05A4-495A-8F94-CEF4932BA077}">
      <dgm:prSet/>
      <dgm:spPr>
        <a:xfrm rot="5400000">
          <a:off x="5317595" y="2333337"/>
          <a:ext cx="1417353" cy="171092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57B43C2F-C003-4B6E-B420-70F901805F3C}" type="pres">
      <dgm:prSet presAssocID="{AC503A01-0B93-401F-A9EC-431426C66B18}" presName="Name0" presStyleCnt="0">
        <dgm:presLayoutVars>
          <dgm:dir/>
          <dgm:resizeHandles/>
        </dgm:presLayoutVars>
      </dgm:prSet>
      <dgm:spPr/>
    </dgm:pt>
    <dgm:pt modelId="{FD4327F2-5049-40B6-A82D-AC617BD8DF68}" type="pres">
      <dgm:prSet presAssocID="{9866A0CC-9BAF-44B7-8CFD-8D1E6FC185FC}" presName="compNode" presStyleCnt="0"/>
      <dgm:spPr/>
    </dgm:pt>
    <dgm:pt modelId="{FAD2702F-5CF1-4AB2-A23C-E9D2F13A1DF2}" type="pres">
      <dgm:prSet presAssocID="{9866A0CC-9BAF-44B7-8CFD-8D1E6FC185FC}" presName="dummyConnPt" presStyleCnt="0"/>
      <dgm:spPr/>
    </dgm:pt>
    <dgm:pt modelId="{C4648612-FF46-4D3D-80B1-DB933E7DA367}" type="pres">
      <dgm:prSet presAssocID="{9866A0CC-9BAF-44B7-8CFD-8D1E6FC185FC}" presName="node" presStyleLbl="node1" presStyleIdx="0" presStyleCnt="10">
        <dgm:presLayoutVars>
          <dgm:bulletEnabled val="1"/>
        </dgm:presLayoutVars>
      </dgm:prSet>
      <dgm:spPr/>
    </dgm:pt>
    <dgm:pt modelId="{2CE9C7D0-E12B-4C6C-806C-324D61D3D78C}" type="pres">
      <dgm:prSet presAssocID="{6F07C478-D582-4214-A2E0-A7ACBCEC226F}" presName="sibTrans" presStyleLbl="bgSibTrans2D1" presStyleIdx="0" presStyleCnt="9"/>
      <dgm:spPr/>
    </dgm:pt>
    <dgm:pt modelId="{921D2491-736E-40E9-87D3-B7B5DC9D5ECA}" type="pres">
      <dgm:prSet presAssocID="{34DCB3C7-38D7-458D-BBD8-C55F2764B8AE}" presName="compNode" presStyleCnt="0"/>
      <dgm:spPr/>
    </dgm:pt>
    <dgm:pt modelId="{23B4C189-B4A1-40D8-9759-AE1982CEC61E}" type="pres">
      <dgm:prSet presAssocID="{34DCB3C7-38D7-458D-BBD8-C55F2764B8AE}" presName="dummyConnPt" presStyleCnt="0"/>
      <dgm:spPr/>
    </dgm:pt>
    <dgm:pt modelId="{E8534B41-1CF9-46FD-A27C-8614939C53C6}" type="pres">
      <dgm:prSet presAssocID="{34DCB3C7-38D7-458D-BBD8-C55F2764B8AE}" presName="node" presStyleLbl="node1" presStyleIdx="1" presStyleCnt="10">
        <dgm:presLayoutVars>
          <dgm:bulletEnabled val="1"/>
        </dgm:presLayoutVars>
      </dgm:prSet>
      <dgm:spPr/>
    </dgm:pt>
    <dgm:pt modelId="{E9530F7C-E4FE-445C-93BF-ABCD0674AC09}" type="pres">
      <dgm:prSet presAssocID="{F865AEB7-0C34-4670-943A-B38DDD473944}" presName="sibTrans" presStyleLbl="bgSibTrans2D1" presStyleIdx="1" presStyleCnt="9"/>
      <dgm:spPr/>
    </dgm:pt>
    <dgm:pt modelId="{0557949B-C9C7-40C9-BBC7-E7091CAA820F}" type="pres">
      <dgm:prSet presAssocID="{155D15CF-6C7F-4DEC-A20E-BC13CE9FD2BF}" presName="compNode" presStyleCnt="0"/>
      <dgm:spPr/>
    </dgm:pt>
    <dgm:pt modelId="{C6495077-EF52-4A9A-B296-6C2A34A79466}" type="pres">
      <dgm:prSet presAssocID="{155D15CF-6C7F-4DEC-A20E-BC13CE9FD2BF}" presName="dummyConnPt" presStyleCnt="0"/>
      <dgm:spPr/>
    </dgm:pt>
    <dgm:pt modelId="{64516D55-7057-4F30-9E0E-B8B95C244841}" type="pres">
      <dgm:prSet presAssocID="{155D15CF-6C7F-4DEC-A20E-BC13CE9FD2BF}" presName="node" presStyleLbl="node1" presStyleIdx="2" presStyleCnt="10">
        <dgm:presLayoutVars>
          <dgm:bulletEnabled val="1"/>
        </dgm:presLayoutVars>
      </dgm:prSet>
      <dgm:spPr/>
    </dgm:pt>
    <dgm:pt modelId="{6BCBBBFA-1623-4703-AE3C-6E3F071E88B6}" type="pres">
      <dgm:prSet presAssocID="{C8D4F16F-2E13-4DA8-8133-7FA36252B3DD}" presName="sibTrans" presStyleLbl="bgSibTrans2D1" presStyleIdx="2" presStyleCnt="9"/>
      <dgm:spPr/>
    </dgm:pt>
    <dgm:pt modelId="{D8F1C27B-F649-4332-BDDB-BFEFCEF98AA7}" type="pres">
      <dgm:prSet presAssocID="{473BF8F3-67F2-4871-A9BB-72FC2CE19EEA}" presName="compNode" presStyleCnt="0"/>
      <dgm:spPr/>
    </dgm:pt>
    <dgm:pt modelId="{3DC76249-1BC8-428E-8B5B-3C34AF241414}" type="pres">
      <dgm:prSet presAssocID="{473BF8F3-67F2-4871-A9BB-72FC2CE19EEA}" presName="dummyConnPt" presStyleCnt="0"/>
      <dgm:spPr/>
    </dgm:pt>
    <dgm:pt modelId="{4F117152-753E-416E-A059-7AB146177C61}" type="pres">
      <dgm:prSet presAssocID="{473BF8F3-67F2-4871-A9BB-72FC2CE19EEA}" presName="node" presStyleLbl="node1" presStyleIdx="3" presStyleCnt="10">
        <dgm:presLayoutVars>
          <dgm:bulletEnabled val="1"/>
        </dgm:presLayoutVars>
      </dgm:prSet>
      <dgm:spPr/>
    </dgm:pt>
    <dgm:pt modelId="{47C78AE5-75D4-4A30-8314-D9064042594F}" type="pres">
      <dgm:prSet presAssocID="{79F53859-107E-4064-852D-F847C8A224E3}" presName="sibTrans" presStyleLbl="bgSibTrans2D1" presStyleIdx="3" presStyleCnt="9"/>
      <dgm:spPr/>
    </dgm:pt>
    <dgm:pt modelId="{527564EE-D535-454E-ABEA-70A92D0CDDB5}" type="pres">
      <dgm:prSet presAssocID="{899D0EBB-2419-4A5E-91F0-D0470423B7DD}" presName="compNode" presStyleCnt="0"/>
      <dgm:spPr/>
    </dgm:pt>
    <dgm:pt modelId="{28A2660F-FE9B-4AD7-A2BB-40449B4FA646}" type="pres">
      <dgm:prSet presAssocID="{899D0EBB-2419-4A5E-91F0-D0470423B7DD}" presName="dummyConnPt" presStyleCnt="0"/>
      <dgm:spPr/>
    </dgm:pt>
    <dgm:pt modelId="{DFC63A8A-D905-4691-95F3-51DD29BE0B68}" type="pres">
      <dgm:prSet presAssocID="{899D0EBB-2419-4A5E-91F0-D0470423B7DD}" presName="node" presStyleLbl="node1" presStyleIdx="4" presStyleCnt="10">
        <dgm:presLayoutVars>
          <dgm:bulletEnabled val="1"/>
        </dgm:presLayoutVars>
      </dgm:prSet>
      <dgm:spPr/>
    </dgm:pt>
    <dgm:pt modelId="{B5EAAC9E-0822-4609-855C-FA5617059739}" type="pres">
      <dgm:prSet presAssocID="{61424F17-CB02-476E-A9E8-615A3A69FC66}" presName="sibTrans" presStyleLbl="bgSibTrans2D1" presStyleIdx="4" presStyleCnt="9"/>
      <dgm:spPr/>
    </dgm:pt>
    <dgm:pt modelId="{664BB9C8-3886-4625-8F98-34FC5A4D1890}" type="pres">
      <dgm:prSet presAssocID="{87EF16F6-E371-4AEF-A438-3BF810D61A45}" presName="compNode" presStyleCnt="0"/>
      <dgm:spPr/>
    </dgm:pt>
    <dgm:pt modelId="{72762724-2B95-47AB-A065-DEFF36E88F0B}" type="pres">
      <dgm:prSet presAssocID="{87EF16F6-E371-4AEF-A438-3BF810D61A45}" presName="dummyConnPt" presStyleCnt="0"/>
      <dgm:spPr/>
    </dgm:pt>
    <dgm:pt modelId="{4B389F60-5919-4370-9B69-8AAB32436E1B}" type="pres">
      <dgm:prSet presAssocID="{87EF16F6-E371-4AEF-A438-3BF810D61A45}" presName="node" presStyleLbl="node1" presStyleIdx="5" presStyleCnt="10">
        <dgm:presLayoutVars>
          <dgm:bulletEnabled val="1"/>
        </dgm:presLayoutVars>
      </dgm:prSet>
      <dgm:spPr/>
    </dgm:pt>
    <dgm:pt modelId="{C2946ACC-A6B3-4706-BAFE-35CAB739881E}" type="pres">
      <dgm:prSet presAssocID="{AF04645F-CA91-4FBB-A2A0-B5E57721D5F1}" presName="sibTrans" presStyleLbl="bgSibTrans2D1" presStyleIdx="5" presStyleCnt="9"/>
      <dgm:spPr/>
    </dgm:pt>
    <dgm:pt modelId="{FAE6F873-E0B2-435E-9BAB-58A8C384D633}" type="pres">
      <dgm:prSet presAssocID="{498595C1-8514-4C38-850E-11C3A839AB84}" presName="compNode" presStyleCnt="0"/>
      <dgm:spPr/>
    </dgm:pt>
    <dgm:pt modelId="{E6FBCF0D-07C3-47BF-A379-28105DFEE2B2}" type="pres">
      <dgm:prSet presAssocID="{498595C1-8514-4C38-850E-11C3A839AB84}" presName="dummyConnPt" presStyleCnt="0"/>
      <dgm:spPr/>
    </dgm:pt>
    <dgm:pt modelId="{A83D6A1D-85AC-4690-A785-18B5182DBAA8}" type="pres">
      <dgm:prSet presAssocID="{498595C1-8514-4C38-850E-11C3A839AB84}" presName="node" presStyleLbl="node1" presStyleIdx="6" presStyleCnt="10">
        <dgm:presLayoutVars>
          <dgm:bulletEnabled val="1"/>
        </dgm:presLayoutVars>
      </dgm:prSet>
      <dgm:spPr/>
    </dgm:pt>
    <dgm:pt modelId="{3761CCEF-B26E-4F58-9452-947E789970B2}" type="pres">
      <dgm:prSet presAssocID="{42E136D2-7A5A-4C90-B8B2-BCCAAD278E4F}" presName="sibTrans" presStyleLbl="bgSibTrans2D1" presStyleIdx="6" presStyleCnt="9"/>
      <dgm:spPr/>
    </dgm:pt>
    <dgm:pt modelId="{CA84B1C3-C91E-47B8-BA0A-3644BBD45023}" type="pres">
      <dgm:prSet presAssocID="{B2ACAA79-A858-43ED-BB9E-69E00DB6E48A}" presName="compNode" presStyleCnt="0"/>
      <dgm:spPr/>
    </dgm:pt>
    <dgm:pt modelId="{8097FB7E-4B2E-4835-BDAD-9D6364037059}" type="pres">
      <dgm:prSet presAssocID="{B2ACAA79-A858-43ED-BB9E-69E00DB6E48A}" presName="dummyConnPt" presStyleCnt="0"/>
      <dgm:spPr/>
    </dgm:pt>
    <dgm:pt modelId="{2E587D55-A6CF-48DF-A84B-267AE6FB6DB4}" type="pres">
      <dgm:prSet presAssocID="{B2ACAA79-A858-43ED-BB9E-69E00DB6E48A}" presName="node" presStyleLbl="node1" presStyleIdx="7" presStyleCnt="10">
        <dgm:presLayoutVars>
          <dgm:bulletEnabled val="1"/>
        </dgm:presLayoutVars>
      </dgm:prSet>
      <dgm:spPr/>
    </dgm:pt>
    <dgm:pt modelId="{89533F54-6741-48E9-B825-5A7C64A8C099}" type="pres">
      <dgm:prSet presAssocID="{04D89422-7981-4396-9B6F-A74B01126127}" presName="sibTrans" presStyleLbl="bgSibTrans2D1" presStyleIdx="7" presStyleCnt="9"/>
      <dgm:spPr/>
    </dgm:pt>
    <dgm:pt modelId="{81512579-3434-4DAC-BFB3-C88C4EEC4C46}" type="pres">
      <dgm:prSet presAssocID="{CFE75D25-1D97-40F9-90BE-BF6F149FFD50}" presName="compNode" presStyleCnt="0"/>
      <dgm:spPr/>
    </dgm:pt>
    <dgm:pt modelId="{B71587CC-6525-4D44-8441-A4EBE9B51F8F}" type="pres">
      <dgm:prSet presAssocID="{CFE75D25-1D97-40F9-90BE-BF6F149FFD50}" presName="dummyConnPt" presStyleCnt="0"/>
      <dgm:spPr/>
    </dgm:pt>
    <dgm:pt modelId="{754D6F62-9CBD-4BF5-B286-96A79E06C4FC}" type="pres">
      <dgm:prSet presAssocID="{CFE75D25-1D97-40F9-90BE-BF6F149FFD50}" presName="node" presStyleLbl="node1" presStyleIdx="8" presStyleCnt="10">
        <dgm:presLayoutVars>
          <dgm:bulletEnabled val="1"/>
        </dgm:presLayoutVars>
      </dgm:prSet>
      <dgm:spPr/>
    </dgm:pt>
    <dgm:pt modelId="{48EE9EB2-3F98-4884-A46D-0497B17E020E}" type="pres">
      <dgm:prSet presAssocID="{C90D6645-A9D5-4CC4-98C4-35567F244922}" presName="sibTrans" presStyleLbl="bgSibTrans2D1" presStyleIdx="8" presStyleCnt="9"/>
      <dgm:spPr/>
    </dgm:pt>
    <dgm:pt modelId="{F26E1912-E132-418B-9BB7-5018B566D521}" type="pres">
      <dgm:prSet presAssocID="{FC4249D5-A9E3-41B6-8C5C-23DFC00FA5A9}" presName="compNode" presStyleCnt="0"/>
      <dgm:spPr/>
    </dgm:pt>
    <dgm:pt modelId="{BC4588D9-00DD-46B1-92AC-CE7B35C708ED}" type="pres">
      <dgm:prSet presAssocID="{FC4249D5-A9E3-41B6-8C5C-23DFC00FA5A9}" presName="dummyConnPt" presStyleCnt="0"/>
      <dgm:spPr/>
    </dgm:pt>
    <dgm:pt modelId="{0819127F-1E2B-495D-9A7D-440EAF17F3F1}" type="pres">
      <dgm:prSet presAssocID="{FC4249D5-A9E3-41B6-8C5C-23DFC00FA5A9}" presName="node" presStyleLbl="node1" presStyleIdx="9" presStyleCnt="10">
        <dgm:presLayoutVars>
          <dgm:bulletEnabled val="1"/>
        </dgm:presLayoutVars>
      </dgm:prSet>
      <dgm:spPr/>
    </dgm:pt>
  </dgm:ptLst>
  <dgm:cxnLst>
    <dgm:cxn modelId="{37D80403-714B-4C61-81D4-681BF31B6AFE}" type="presOf" srcId="{04D89422-7981-4396-9B6F-A74B01126127}" destId="{89533F54-6741-48E9-B825-5A7C64A8C099}" srcOrd="0" destOrd="0" presId="urn:microsoft.com/office/officeart/2005/8/layout/bProcess4#1"/>
    <dgm:cxn modelId="{23958108-3080-4971-9865-E5CD733E57AD}" srcId="{AC503A01-0B93-401F-A9EC-431426C66B18}" destId="{473BF8F3-67F2-4871-A9BB-72FC2CE19EEA}" srcOrd="3" destOrd="0" parTransId="{1911021D-838F-4C09-868B-9237C4E39AE7}" sibTransId="{79F53859-107E-4064-852D-F847C8A224E3}"/>
    <dgm:cxn modelId="{21A3BA08-1A7D-4DD0-BD8A-D9BB5C3AA73C}" type="presOf" srcId="{79F53859-107E-4064-852D-F847C8A224E3}" destId="{47C78AE5-75D4-4A30-8314-D9064042594F}" srcOrd="0" destOrd="0" presId="urn:microsoft.com/office/officeart/2005/8/layout/bProcess4#1"/>
    <dgm:cxn modelId="{E5355211-F8C5-4EA5-A3E9-48C0AC66E032}" srcId="{AC503A01-0B93-401F-A9EC-431426C66B18}" destId="{B2ACAA79-A858-43ED-BB9E-69E00DB6E48A}" srcOrd="7" destOrd="0" parTransId="{BA071E01-C0D4-4F98-826C-E41949F3A775}" sibTransId="{04D89422-7981-4396-9B6F-A74B01126127}"/>
    <dgm:cxn modelId="{4CF9E615-2DBA-48CF-A06E-AC5240D1C0F3}" srcId="{AC503A01-0B93-401F-A9EC-431426C66B18}" destId="{34DCB3C7-38D7-458D-BBD8-C55F2764B8AE}" srcOrd="1" destOrd="0" parTransId="{B967F9F3-28B7-484A-8B5F-B02280B796A0}" sibTransId="{F865AEB7-0C34-4670-943A-B38DDD473944}"/>
    <dgm:cxn modelId="{076B8322-943C-4446-A766-14AFE942C8BE}" srcId="{AC503A01-0B93-401F-A9EC-431426C66B18}" destId="{155D15CF-6C7F-4DEC-A20E-BC13CE9FD2BF}" srcOrd="2" destOrd="0" parTransId="{2427133C-782C-41DC-B234-7D4F95D0D2CF}" sibTransId="{C8D4F16F-2E13-4DA8-8133-7FA36252B3DD}"/>
    <dgm:cxn modelId="{B4D50B25-9EBB-4708-A37B-2FEFF64286CC}" type="presOf" srcId="{C90D6645-A9D5-4CC4-98C4-35567F244922}" destId="{48EE9EB2-3F98-4884-A46D-0497B17E020E}" srcOrd="0" destOrd="0" presId="urn:microsoft.com/office/officeart/2005/8/layout/bProcess4#1"/>
    <dgm:cxn modelId="{B42F2E27-8CAF-414C-BEC8-D2E355461D85}" srcId="{AC503A01-0B93-401F-A9EC-431426C66B18}" destId="{87EF16F6-E371-4AEF-A438-3BF810D61A45}" srcOrd="5" destOrd="0" parTransId="{D41188CA-183E-4839-94D6-8986E5F1886D}" sibTransId="{AF04645F-CA91-4FBB-A2A0-B5E57721D5F1}"/>
    <dgm:cxn modelId="{FC5C6D2B-F8BC-4861-8486-E1B9BA3E2038}" srcId="{AC503A01-0B93-401F-A9EC-431426C66B18}" destId="{CFE75D25-1D97-40F9-90BE-BF6F149FFD50}" srcOrd="8" destOrd="0" parTransId="{2C9AA9B3-8CA5-4EC9-8D9A-D1166F9CA031}" sibTransId="{C90D6645-A9D5-4CC4-98C4-35567F244922}"/>
    <dgm:cxn modelId="{1CA2A738-4A9C-4FF5-B743-CB1628A575C4}" type="presOf" srcId="{34DCB3C7-38D7-458D-BBD8-C55F2764B8AE}" destId="{E8534B41-1CF9-46FD-A27C-8614939C53C6}" srcOrd="0" destOrd="0" presId="urn:microsoft.com/office/officeart/2005/8/layout/bProcess4#1"/>
    <dgm:cxn modelId="{F8775D3B-05A4-495A-8F94-CEF4932BA077}" srcId="{AC503A01-0B93-401F-A9EC-431426C66B18}" destId="{FC4249D5-A9E3-41B6-8C5C-23DFC00FA5A9}" srcOrd="9" destOrd="0" parTransId="{9A06AB03-3384-4989-B3EF-FB0D0A318873}" sibTransId="{C687A99A-0BDB-47E0-BD0C-E49D20EFA34A}"/>
    <dgm:cxn modelId="{95A69340-3BDE-4784-B094-880651B1ED4D}" type="presOf" srcId="{87EF16F6-E371-4AEF-A438-3BF810D61A45}" destId="{4B389F60-5919-4370-9B69-8AAB32436E1B}" srcOrd="0" destOrd="0" presId="urn:microsoft.com/office/officeart/2005/8/layout/bProcess4#1"/>
    <dgm:cxn modelId="{4B14F772-7107-423E-837C-46525A187697}" type="presOf" srcId="{AC503A01-0B93-401F-A9EC-431426C66B18}" destId="{57B43C2F-C003-4B6E-B420-70F901805F3C}" srcOrd="0" destOrd="0" presId="urn:microsoft.com/office/officeart/2005/8/layout/bProcess4#1"/>
    <dgm:cxn modelId="{2AC8E279-1C59-41F8-B301-32CD9CA0E332}" type="presOf" srcId="{155D15CF-6C7F-4DEC-A20E-BC13CE9FD2BF}" destId="{64516D55-7057-4F30-9E0E-B8B95C244841}" srcOrd="0" destOrd="0" presId="urn:microsoft.com/office/officeart/2005/8/layout/bProcess4#1"/>
    <dgm:cxn modelId="{5E77D67D-1A81-4CD9-925E-F137FAF44FE4}" type="presOf" srcId="{CFE75D25-1D97-40F9-90BE-BF6F149FFD50}" destId="{754D6F62-9CBD-4BF5-B286-96A79E06C4FC}" srcOrd="0" destOrd="0" presId="urn:microsoft.com/office/officeart/2005/8/layout/bProcess4#1"/>
    <dgm:cxn modelId="{77A5B381-EE71-4267-85E1-932AEB2D60C0}" srcId="{AC503A01-0B93-401F-A9EC-431426C66B18}" destId="{498595C1-8514-4C38-850E-11C3A839AB84}" srcOrd="6" destOrd="0" parTransId="{079DC0E7-CAD5-421A-93A0-4F67EA2B7A28}" sibTransId="{42E136D2-7A5A-4C90-B8B2-BCCAAD278E4F}"/>
    <dgm:cxn modelId="{EDF31087-9DC8-4353-B0A0-A18FB7859A29}" srcId="{AC503A01-0B93-401F-A9EC-431426C66B18}" destId="{9866A0CC-9BAF-44B7-8CFD-8D1E6FC185FC}" srcOrd="0" destOrd="0" parTransId="{6191155D-3949-4A6E-A832-ADF2D2733661}" sibTransId="{6F07C478-D582-4214-A2E0-A7ACBCEC226F}"/>
    <dgm:cxn modelId="{6CA0C193-269A-49E0-A40F-5761383AFB69}" type="presOf" srcId="{61424F17-CB02-476E-A9E8-615A3A69FC66}" destId="{B5EAAC9E-0822-4609-855C-FA5617059739}" srcOrd="0" destOrd="0" presId="urn:microsoft.com/office/officeart/2005/8/layout/bProcess4#1"/>
    <dgm:cxn modelId="{A18CD697-ED3A-4E5C-B30D-A7F0D7B52A1C}" srcId="{AC503A01-0B93-401F-A9EC-431426C66B18}" destId="{899D0EBB-2419-4A5E-91F0-D0470423B7DD}" srcOrd="4" destOrd="0" parTransId="{682ABD2A-BDBD-40FD-BC44-3A6E89E3B8F7}" sibTransId="{61424F17-CB02-476E-A9E8-615A3A69FC66}"/>
    <dgm:cxn modelId="{78402498-8DC1-4138-9560-F3F3EE46057A}" type="presOf" srcId="{42E136D2-7A5A-4C90-B8B2-BCCAAD278E4F}" destId="{3761CCEF-B26E-4F58-9452-947E789970B2}" srcOrd="0" destOrd="0" presId="urn:microsoft.com/office/officeart/2005/8/layout/bProcess4#1"/>
    <dgm:cxn modelId="{BDDD3A9E-8894-479F-A9F2-D8FD55446595}" type="presOf" srcId="{F865AEB7-0C34-4670-943A-B38DDD473944}" destId="{E9530F7C-E4FE-445C-93BF-ABCD0674AC09}" srcOrd="0" destOrd="0" presId="urn:microsoft.com/office/officeart/2005/8/layout/bProcess4#1"/>
    <dgm:cxn modelId="{34201CA2-9B4E-4A41-AE8D-0F0B7AF4B9AB}" type="presOf" srcId="{6F07C478-D582-4214-A2E0-A7ACBCEC226F}" destId="{2CE9C7D0-E12B-4C6C-806C-324D61D3D78C}" srcOrd="0" destOrd="0" presId="urn:microsoft.com/office/officeart/2005/8/layout/bProcess4#1"/>
    <dgm:cxn modelId="{64C337A3-D6BE-4976-B297-78412088C480}" type="presOf" srcId="{B2ACAA79-A858-43ED-BB9E-69E00DB6E48A}" destId="{2E587D55-A6CF-48DF-A84B-267AE6FB6DB4}" srcOrd="0" destOrd="0" presId="urn:microsoft.com/office/officeart/2005/8/layout/bProcess4#1"/>
    <dgm:cxn modelId="{FE9738BB-A9A2-4454-8029-B7B1E149A7EF}" type="presOf" srcId="{9866A0CC-9BAF-44B7-8CFD-8D1E6FC185FC}" destId="{C4648612-FF46-4D3D-80B1-DB933E7DA367}" srcOrd="0" destOrd="0" presId="urn:microsoft.com/office/officeart/2005/8/layout/bProcess4#1"/>
    <dgm:cxn modelId="{A52CEEBC-0530-4AF9-B0E9-F9CC58C5C4D3}" type="presOf" srcId="{FC4249D5-A9E3-41B6-8C5C-23DFC00FA5A9}" destId="{0819127F-1E2B-495D-9A7D-440EAF17F3F1}" srcOrd="0" destOrd="0" presId="urn:microsoft.com/office/officeart/2005/8/layout/bProcess4#1"/>
    <dgm:cxn modelId="{82591CC0-F69E-463A-AAFE-E993BF1D5E49}" type="presOf" srcId="{AF04645F-CA91-4FBB-A2A0-B5E57721D5F1}" destId="{C2946ACC-A6B3-4706-BAFE-35CAB739881E}" srcOrd="0" destOrd="0" presId="urn:microsoft.com/office/officeart/2005/8/layout/bProcess4#1"/>
    <dgm:cxn modelId="{11B3E0C0-61BB-409B-9F80-B540730BC40D}" type="presOf" srcId="{899D0EBB-2419-4A5E-91F0-D0470423B7DD}" destId="{DFC63A8A-D905-4691-95F3-51DD29BE0B68}" srcOrd="0" destOrd="0" presId="urn:microsoft.com/office/officeart/2005/8/layout/bProcess4#1"/>
    <dgm:cxn modelId="{8CA482C6-E100-499D-91E6-333EC7C1203A}" type="presOf" srcId="{498595C1-8514-4C38-850E-11C3A839AB84}" destId="{A83D6A1D-85AC-4690-A785-18B5182DBAA8}" srcOrd="0" destOrd="0" presId="urn:microsoft.com/office/officeart/2005/8/layout/bProcess4#1"/>
    <dgm:cxn modelId="{9643E0C9-8532-4B97-A841-AD91B581D292}" type="presOf" srcId="{C8D4F16F-2E13-4DA8-8133-7FA36252B3DD}" destId="{6BCBBBFA-1623-4703-AE3C-6E3F071E88B6}" srcOrd="0" destOrd="0" presId="urn:microsoft.com/office/officeart/2005/8/layout/bProcess4#1"/>
    <dgm:cxn modelId="{BD74AECF-6513-4AEF-8AA2-509AC08DFF78}" type="presOf" srcId="{473BF8F3-67F2-4871-A9BB-72FC2CE19EEA}" destId="{4F117152-753E-416E-A059-7AB146177C61}" srcOrd="0" destOrd="0" presId="urn:microsoft.com/office/officeart/2005/8/layout/bProcess4#1"/>
    <dgm:cxn modelId="{23206612-3679-4092-AA2B-7670E2ACAF47}" type="presParOf" srcId="{57B43C2F-C003-4B6E-B420-70F901805F3C}" destId="{FD4327F2-5049-40B6-A82D-AC617BD8DF68}" srcOrd="0" destOrd="0" presId="urn:microsoft.com/office/officeart/2005/8/layout/bProcess4#1"/>
    <dgm:cxn modelId="{74529301-EBF7-459F-9959-5B2B207C6772}" type="presParOf" srcId="{FD4327F2-5049-40B6-A82D-AC617BD8DF68}" destId="{FAD2702F-5CF1-4AB2-A23C-E9D2F13A1DF2}" srcOrd="0" destOrd="0" presId="urn:microsoft.com/office/officeart/2005/8/layout/bProcess4#1"/>
    <dgm:cxn modelId="{F0F0DB70-D937-4F9D-BAC2-3C5B8F59C0AD}" type="presParOf" srcId="{FD4327F2-5049-40B6-A82D-AC617BD8DF68}" destId="{C4648612-FF46-4D3D-80B1-DB933E7DA367}" srcOrd="1" destOrd="0" presId="urn:microsoft.com/office/officeart/2005/8/layout/bProcess4#1"/>
    <dgm:cxn modelId="{CBF58F80-F27E-40D4-8B5E-5AE7C3AABFF7}" type="presParOf" srcId="{57B43C2F-C003-4B6E-B420-70F901805F3C}" destId="{2CE9C7D0-E12B-4C6C-806C-324D61D3D78C}" srcOrd="1" destOrd="0" presId="urn:microsoft.com/office/officeart/2005/8/layout/bProcess4#1"/>
    <dgm:cxn modelId="{FFE4AA5E-240B-4735-836D-5810FF437F56}" type="presParOf" srcId="{57B43C2F-C003-4B6E-B420-70F901805F3C}" destId="{921D2491-736E-40E9-87D3-B7B5DC9D5ECA}" srcOrd="2" destOrd="0" presId="urn:microsoft.com/office/officeart/2005/8/layout/bProcess4#1"/>
    <dgm:cxn modelId="{348E597B-A710-416F-9E64-CE8EFC7579A9}" type="presParOf" srcId="{921D2491-736E-40E9-87D3-B7B5DC9D5ECA}" destId="{23B4C189-B4A1-40D8-9759-AE1982CEC61E}" srcOrd="0" destOrd="0" presId="urn:microsoft.com/office/officeart/2005/8/layout/bProcess4#1"/>
    <dgm:cxn modelId="{B823B131-A68B-4CB8-83C1-0D0FC4F1F337}" type="presParOf" srcId="{921D2491-736E-40E9-87D3-B7B5DC9D5ECA}" destId="{E8534B41-1CF9-46FD-A27C-8614939C53C6}" srcOrd="1" destOrd="0" presId="urn:microsoft.com/office/officeart/2005/8/layout/bProcess4#1"/>
    <dgm:cxn modelId="{1044BA13-1134-4724-BCD5-0B6207056032}" type="presParOf" srcId="{57B43C2F-C003-4B6E-B420-70F901805F3C}" destId="{E9530F7C-E4FE-445C-93BF-ABCD0674AC09}" srcOrd="3" destOrd="0" presId="urn:microsoft.com/office/officeart/2005/8/layout/bProcess4#1"/>
    <dgm:cxn modelId="{36EE87AA-B349-4546-A874-485C071A3A4A}" type="presParOf" srcId="{57B43C2F-C003-4B6E-B420-70F901805F3C}" destId="{0557949B-C9C7-40C9-BBC7-E7091CAA820F}" srcOrd="4" destOrd="0" presId="urn:microsoft.com/office/officeart/2005/8/layout/bProcess4#1"/>
    <dgm:cxn modelId="{6E410906-5766-409A-BC1E-04E5E2EB9B8A}" type="presParOf" srcId="{0557949B-C9C7-40C9-BBC7-E7091CAA820F}" destId="{C6495077-EF52-4A9A-B296-6C2A34A79466}" srcOrd="0" destOrd="0" presId="urn:microsoft.com/office/officeart/2005/8/layout/bProcess4#1"/>
    <dgm:cxn modelId="{D60FCFEC-F0E5-48D8-8D14-99104DE8BD56}" type="presParOf" srcId="{0557949B-C9C7-40C9-BBC7-E7091CAA820F}" destId="{64516D55-7057-4F30-9E0E-B8B95C244841}" srcOrd="1" destOrd="0" presId="urn:microsoft.com/office/officeart/2005/8/layout/bProcess4#1"/>
    <dgm:cxn modelId="{1D0FCCE2-CD3E-46A3-B9A4-DF9CDA3AF2FE}" type="presParOf" srcId="{57B43C2F-C003-4B6E-B420-70F901805F3C}" destId="{6BCBBBFA-1623-4703-AE3C-6E3F071E88B6}" srcOrd="5" destOrd="0" presId="urn:microsoft.com/office/officeart/2005/8/layout/bProcess4#1"/>
    <dgm:cxn modelId="{0C3A9293-B881-465D-A047-7C97429D7351}" type="presParOf" srcId="{57B43C2F-C003-4B6E-B420-70F901805F3C}" destId="{D8F1C27B-F649-4332-BDDB-BFEFCEF98AA7}" srcOrd="6" destOrd="0" presId="urn:microsoft.com/office/officeart/2005/8/layout/bProcess4#1"/>
    <dgm:cxn modelId="{222B37A8-6B88-4C46-AF09-EEA91D5314D3}" type="presParOf" srcId="{D8F1C27B-F649-4332-BDDB-BFEFCEF98AA7}" destId="{3DC76249-1BC8-428E-8B5B-3C34AF241414}" srcOrd="0" destOrd="0" presId="urn:microsoft.com/office/officeart/2005/8/layout/bProcess4#1"/>
    <dgm:cxn modelId="{6D5E173C-E671-48B7-BEDC-33CE84046C01}" type="presParOf" srcId="{D8F1C27B-F649-4332-BDDB-BFEFCEF98AA7}" destId="{4F117152-753E-416E-A059-7AB146177C61}" srcOrd="1" destOrd="0" presId="urn:microsoft.com/office/officeart/2005/8/layout/bProcess4#1"/>
    <dgm:cxn modelId="{52B0D061-8090-4CBA-BEAC-D6731FF09E1D}" type="presParOf" srcId="{57B43C2F-C003-4B6E-B420-70F901805F3C}" destId="{47C78AE5-75D4-4A30-8314-D9064042594F}" srcOrd="7" destOrd="0" presId="urn:microsoft.com/office/officeart/2005/8/layout/bProcess4#1"/>
    <dgm:cxn modelId="{FD3C49CF-B947-4D9B-A1EA-AF3FB92948DC}" type="presParOf" srcId="{57B43C2F-C003-4B6E-B420-70F901805F3C}" destId="{527564EE-D535-454E-ABEA-70A92D0CDDB5}" srcOrd="8" destOrd="0" presId="urn:microsoft.com/office/officeart/2005/8/layout/bProcess4#1"/>
    <dgm:cxn modelId="{520A98AA-7372-47BD-9171-A2BE83F3C39F}" type="presParOf" srcId="{527564EE-D535-454E-ABEA-70A92D0CDDB5}" destId="{28A2660F-FE9B-4AD7-A2BB-40449B4FA646}" srcOrd="0" destOrd="0" presId="urn:microsoft.com/office/officeart/2005/8/layout/bProcess4#1"/>
    <dgm:cxn modelId="{8270D18A-5729-43B3-A964-C9DD969C3166}" type="presParOf" srcId="{527564EE-D535-454E-ABEA-70A92D0CDDB5}" destId="{DFC63A8A-D905-4691-95F3-51DD29BE0B68}" srcOrd="1" destOrd="0" presId="urn:microsoft.com/office/officeart/2005/8/layout/bProcess4#1"/>
    <dgm:cxn modelId="{322EB3B6-29CD-463B-AEF7-98F78E37B63F}" type="presParOf" srcId="{57B43C2F-C003-4B6E-B420-70F901805F3C}" destId="{B5EAAC9E-0822-4609-855C-FA5617059739}" srcOrd="9" destOrd="0" presId="urn:microsoft.com/office/officeart/2005/8/layout/bProcess4#1"/>
    <dgm:cxn modelId="{EB12ACB7-1C38-4381-8703-9D1AD0C44CFC}" type="presParOf" srcId="{57B43C2F-C003-4B6E-B420-70F901805F3C}" destId="{664BB9C8-3886-4625-8F98-34FC5A4D1890}" srcOrd="10" destOrd="0" presId="urn:microsoft.com/office/officeart/2005/8/layout/bProcess4#1"/>
    <dgm:cxn modelId="{1F086F6E-2194-4558-BC32-4B35FCCFD59F}" type="presParOf" srcId="{664BB9C8-3886-4625-8F98-34FC5A4D1890}" destId="{72762724-2B95-47AB-A065-DEFF36E88F0B}" srcOrd="0" destOrd="0" presId="urn:microsoft.com/office/officeart/2005/8/layout/bProcess4#1"/>
    <dgm:cxn modelId="{1D3520FA-B4C8-43FE-9E65-4479303C954A}" type="presParOf" srcId="{664BB9C8-3886-4625-8F98-34FC5A4D1890}" destId="{4B389F60-5919-4370-9B69-8AAB32436E1B}" srcOrd="1" destOrd="0" presId="urn:microsoft.com/office/officeart/2005/8/layout/bProcess4#1"/>
    <dgm:cxn modelId="{E734A4DE-CD55-4E66-A987-8F4666A5641C}" type="presParOf" srcId="{57B43C2F-C003-4B6E-B420-70F901805F3C}" destId="{C2946ACC-A6B3-4706-BAFE-35CAB739881E}" srcOrd="11" destOrd="0" presId="urn:microsoft.com/office/officeart/2005/8/layout/bProcess4#1"/>
    <dgm:cxn modelId="{F82E2807-4F8A-44F4-A238-13EF215CBD56}" type="presParOf" srcId="{57B43C2F-C003-4B6E-B420-70F901805F3C}" destId="{FAE6F873-E0B2-435E-9BAB-58A8C384D633}" srcOrd="12" destOrd="0" presId="urn:microsoft.com/office/officeart/2005/8/layout/bProcess4#1"/>
    <dgm:cxn modelId="{A57404EE-6C3C-4E09-A618-0B02B1F4F150}" type="presParOf" srcId="{FAE6F873-E0B2-435E-9BAB-58A8C384D633}" destId="{E6FBCF0D-07C3-47BF-A379-28105DFEE2B2}" srcOrd="0" destOrd="0" presId="urn:microsoft.com/office/officeart/2005/8/layout/bProcess4#1"/>
    <dgm:cxn modelId="{605C6233-CA5D-4667-8B9C-154B2F253ECE}" type="presParOf" srcId="{FAE6F873-E0B2-435E-9BAB-58A8C384D633}" destId="{A83D6A1D-85AC-4690-A785-18B5182DBAA8}" srcOrd="1" destOrd="0" presId="urn:microsoft.com/office/officeart/2005/8/layout/bProcess4#1"/>
    <dgm:cxn modelId="{09DB1E89-52E6-4BB7-ADD7-5DC52C82BC7D}" type="presParOf" srcId="{57B43C2F-C003-4B6E-B420-70F901805F3C}" destId="{3761CCEF-B26E-4F58-9452-947E789970B2}" srcOrd="13" destOrd="0" presId="urn:microsoft.com/office/officeart/2005/8/layout/bProcess4#1"/>
    <dgm:cxn modelId="{31E9C68D-7ECD-44D5-ABDC-DF4F6368EF03}" type="presParOf" srcId="{57B43C2F-C003-4B6E-B420-70F901805F3C}" destId="{CA84B1C3-C91E-47B8-BA0A-3644BBD45023}" srcOrd="14" destOrd="0" presId="urn:microsoft.com/office/officeart/2005/8/layout/bProcess4#1"/>
    <dgm:cxn modelId="{98D70F43-0232-4F4F-8838-EB7E8658124F}" type="presParOf" srcId="{CA84B1C3-C91E-47B8-BA0A-3644BBD45023}" destId="{8097FB7E-4B2E-4835-BDAD-9D6364037059}" srcOrd="0" destOrd="0" presId="urn:microsoft.com/office/officeart/2005/8/layout/bProcess4#1"/>
    <dgm:cxn modelId="{DA24416B-5454-4E69-981A-1D9375DFFB2C}" type="presParOf" srcId="{CA84B1C3-C91E-47B8-BA0A-3644BBD45023}" destId="{2E587D55-A6CF-48DF-A84B-267AE6FB6DB4}" srcOrd="1" destOrd="0" presId="urn:microsoft.com/office/officeart/2005/8/layout/bProcess4#1"/>
    <dgm:cxn modelId="{BC796E40-A4A8-4D7F-975F-1C0B57CD9E4A}" type="presParOf" srcId="{57B43C2F-C003-4B6E-B420-70F901805F3C}" destId="{89533F54-6741-48E9-B825-5A7C64A8C099}" srcOrd="15" destOrd="0" presId="urn:microsoft.com/office/officeart/2005/8/layout/bProcess4#1"/>
    <dgm:cxn modelId="{0E50CE03-1A1C-4E4A-ACC8-FB8CAEDE0E6E}" type="presParOf" srcId="{57B43C2F-C003-4B6E-B420-70F901805F3C}" destId="{81512579-3434-4DAC-BFB3-C88C4EEC4C46}" srcOrd="16" destOrd="0" presId="urn:microsoft.com/office/officeart/2005/8/layout/bProcess4#1"/>
    <dgm:cxn modelId="{5CC1CAA7-A505-4376-8A92-007C237814C5}" type="presParOf" srcId="{81512579-3434-4DAC-BFB3-C88C4EEC4C46}" destId="{B71587CC-6525-4D44-8441-A4EBE9B51F8F}" srcOrd="0" destOrd="0" presId="urn:microsoft.com/office/officeart/2005/8/layout/bProcess4#1"/>
    <dgm:cxn modelId="{63F3DA82-25BC-454F-B9B0-0CDB67F2A842}" type="presParOf" srcId="{81512579-3434-4DAC-BFB3-C88C4EEC4C46}" destId="{754D6F62-9CBD-4BF5-B286-96A79E06C4FC}" srcOrd="1" destOrd="0" presId="urn:microsoft.com/office/officeart/2005/8/layout/bProcess4#1"/>
    <dgm:cxn modelId="{928F2301-38B1-4751-B550-B4740F871503}" type="presParOf" srcId="{57B43C2F-C003-4B6E-B420-70F901805F3C}" destId="{48EE9EB2-3F98-4884-A46D-0497B17E020E}" srcOrd="17" destOrd="0" presId="urn:microsoft.com/office/officeart/2005/8/layout/bProcess4#1"/>
    <dgm:cxn modelId="{A982CFA0-4982-4F7B-8AD7-0125941A3400}" type="presParOf" srcId="{57B43C2F-C003-4B6E-B420-70F901805F3C}" destId="{F26E1912-E132-418B-9BB7-5018B566D521}" srcOrd="18" destOrd="0" presId="urn:microsoft.com/office/officeart/2005/8/layout/bProcess4#1"/>
    <dgm:cxn modelId="{C7D8E9BB-1CBF-401A-B414-28A7D4DB662C}" type="presParOf" srcId="{F26E1912-E132-418B-9BB7-5018B566D521}" destId="{BC4588D9-00DD-46B1-92AC-CE7B35C708ED}" srcOrd="0" destOrd="0" presId="urn:microsoft.com/office/officeart/2005/8/layout/bProcess4#1"/>
    <dgm:cxn modelId="{DA640B0D-0082-4155-B8A8-5286EF6B2393}" type="presParOf" srcId="{F26E1912-E132-418B-9BB7-5018B566D521}" destId="{0819127F-1E2B-495D-9A7D-440EAF17F3F1}" srcOrd="1" destOrd="0" presId="urn:microsoft.com/office/officeart/2005/8/layout/bProcess4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9C7D0-E12B-4C6C-806C-324D61D3D78C}">
      <dsp:nvSpPr>
        <dsp:cNvPr id="0" name=""/>
        <dsp:cNvSpPr/>
      </dsp:nvSpPr>
      <dsp:spPr>
        <a:xfrm rot="5400000">
          <a:off x="1045125" y="789971"/>
          <a:ext cx="1234359" cy="148943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48612-FF46-4D3D-80B1-DB933E7DA367}">
      <dsp:nvSpPr>
        <dsp:cNvPr id="0" name=""/>
        <dsp:cNvSpPr/>
      </dsp:nvSpPr>
      <dsp:spPr bwMode="white">
        <a:xfrm>
          <a:off x="1327900" y="460"/>
          <a:ext cx="1654930" cy="99295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1. 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REQ UNDERSTANDING</a:t>
          </a:r>
        </a:p>
      </dsp:txBody>
      <dsp:txXfrm>
        <a:off x="1356983" y="29543"/>
        <a:ext cx="1596764" cy="934792"/>
      </dsp:txXfrm>
    </dsp:sp>
    <dsp:sp modelId="{E9530F7C-E4FE-445C-93BF-ABCD0674AC09}">
      <dsp:nvSpPr>
        <dsp:cNvPr id="0" name=""/>
        <dsp:cNvSpPr/>
      </dsp:nvSpPr>
      <dsp:spPr>
        <a:xfrm rot="5400000">
          <a:off x="1045125" y="2031169"/>
          <a:ext cx="1234359" cy="148943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4B41-1CF9-46FD-A27C-8614939C53C6}">
      <dsp:nvSpPr>
        <dsp:cNvPr id="0" name=""/>
        <dsp:cNvSpPr/>
      </dsp:nvSpPr>
      <dsp:spPr bwMode="white">
        <a:xfrm>
          <a:off x="1327900" y="1241658"/>
          <a:ext cx="1654930" cy="99295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2. 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DICTIONARY</a:t>
          </a:r>
        </a:p>
      </dsp:txBody>
      <dsp:txXfrm>
        <a:off x="1356983" y="1270741"/>
        <a:ext cx="1596764" cy="934792"/>
      </dsp:txXfrm>
    </dsp:sp>
    <dsp:sp modelId="{6BCBBBFA-1623-4703-AE3C-6E3F071E88B6}">
      <dsp:nvSpPr>
        <dsp:cNvPr id="0" name=""/>
        <dsp:cNvSpPr/>
      </dsp:nvSpPr>
      <dsp:spPr>
        <a:xfrm rot="5400000">
          <a:off x="1045125" y="3272367"/>
          <a:ext cx="1234359" cy="148943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16D55-7057-4F30-9E0E-B8B95C244841}">
      <dsp:nvSpPr>
        <dsp:cNvPr id="0" name=""/>
        <dsp:cNvSpPr/>
      </dsp:nvSpPr>
      <dsp:spPr bwMode="white">
        <a:xfrm>
          <a:off x="1327900" y="2482856"/>
          <a:ext cx="1654930" cy="99295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3. 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ANOMALIES</a:t>
          </a:r>
        </a:p>
      </dsp:txBody>
      <dsp:txXfrm>
        <a:off x="1356983" y="2511939"/>
        <a:ext cx="1596764" cy="934792"/>
      </dsp:txXfrm>
    </dsp:sp>
    <dsp:sp modelId="{47C78AE5-75D4-4A30-8314-D9064042594F}">
      <dsp:nvSpPr>
        <dsp:cNvPr id="0" name=""/>
        <dsp:cNvSpPr/>
      </dsp:nvSpPr>
      <dsp:spPr>
        <a:xfrm>
          <a:off x="1665724" y="3892965"/>
          <a:ext cx="2194219" cy="148943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17152-753E-416E-A059-7AB146177C61}">
      <dsp:nvSpPr>
        <dsp:cNvPr id="0" name=""/>
        <dsp:cNvSpPr/>
      </dsp:nvSpPr>
      <dsp:spPr bwMode="white">
        <a:xfrm>
          <a:off x="1327900" y="3724053"/>
          <a:ext cx="1654930" cy="99295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4. 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CLEANING</a:t>
          </a:r>
        </a:p>
      </dsp:txBody>
      <dsp:txXfrm>
        <a:off x="1356983" y="3753136"/>
        <a:ext cx="1596764" cy="934792"/>
      </dsp:txXfrm>
    </dsp:sp>
    <dsp:sp modelId="{B5EAAC9E-0822-4609-855C-FA5617059739}">
      <dsp:nvSpPr>
        <dsp:cNvPr id="0" name=""/>
        <dsp:cNvSpPr/>
      </dsp:nvSpPr>
      <dsp:spPr>
        <a:xfrm rot="16200000">
          <a:off x="3246182" y="3272367"/>
          <a:ext cx="1234359" cy="148943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63A8A-D905-4691-95F3-51DD29BE0B68}">
      <dsp:nvSpPr>
        <dsp:cNvPr id="0" name=""/>
        <dsp:cNvSpPr/>
      </dsp:nvSpPr>
      <dsp:spPr bwMode="white">
        <a:xfrm>
          <a:off x="3528957" y="3724053"/>
          <a:ext cx="1654930" cy="99295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5. 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GENERATION</a:t>
          </a:r>
        </a:p>
      </dsp:txBody>
      <dsp:txXfrm>
        <a:off x="3558040" y="3753136"/>
        <a:ext cx="1596764" cy="934792"/>
      </dsp:txXfrm>
    </dsp:sp>
    <dsp:sp modelId="{C2946ACC-A6B3-4706-BAFE-35CAB739881E}">
      <dsp:nvSpPr>
        <dsp:cNvPr id="0" name=""/>
        <dsp:cNvSpPr/>
      </dsp:nvSpPr>
      <dsp:spPr>
        <a:xfrm rot="16200000">
          <a:off x="3246182" y="2031169"/>
          <a:ext cx="1234359" cy="148943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89F60-5919-4370-9B69-8AAB32436E1B}">
      <dsp:nvSpPr>
        <dsp:cNvPr id="0" name=""/>
        <dsp:cNvSpPr/>
      </dsp:nvSpPr>
      <dsp:spPr bwMode="white">
        <a:xfrm>
          <a:off x="3528957" y="2482856"/>
          <a:ext cx="1654930" cy="99295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6. 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CONNECTIONS</a:t>
          </a:r>
        </a:p>
      </dsp:txBody>
      <dsp:txXfrm>
        <a:off x="3558040" y="2511939"/>
        <a:ext cx="1596764" cy="934792"/>
      </dsp:txXfrm>
    </dsp:sp>
    <dsp:sp modelId="{3761CCEF-B26E-4F58-9452-947E789970B2}">
      <dsp:nvSpPr>
        <dsp:cNvPr id="0" name=""/>
        <dsp:cNvSpPr/>
      </dsp:nvSpPr>
      <dsp:spPr>
        <a:xfrm rot="16200000">
          <a:off x="3246182" y="789971"/>
          <a:ext cx="1234359" cy="148943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D6A1D-85AC-4690-A785-18B5182DBAA8}">
      <dsp:nvSpPr>
        <dsp:cNvPr id="0" name=""/>
        <dsp:cNvSpPr/>
      </dsp:nvSpPr>
      <dsp:spPr bwMode="white">
        <a:xfrm>
          <a:off x="3528957" y="1241658"/>
          <a:ext cx="1654930" cy="99295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7. 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DATA VISUALIZATIONS</a:t>
          </a:r>
        </a:p>
      </dsp:txBody>
      <dsp:txXfrm>
        <a:off x="3558040" y="1270741"/>
        <a:ext cx="1596764" cy="934792"/>
      </dsp:txXfrm>
    </dsp:sp>
    <dsp:sp modelId="{89533F54-6741-48E9-B825-5A7C64A8C099}">
      <dsp:nvSpPr>
        <dsp:cNvPr id="0" name=""/>
        <dsp:cNvSpPr/>
      </dsp:nvSpPr>
      <dsp:spPr>
        <a:xfrm>
          <a:off x="3866781" y="169372"/>
          <a:ext cx="2194219" cy="148943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87D55-A6CF-48DF-A84B-267AE6FB6DB4}">
      <dsp:nvSpPr>
        <dsp:cNvPr id="0" name=""/>
        <dsp:cNvSpPr/>
      </dsp:nvSpPr>
      <dsp:spPr bwMode="white">
        <a:xfrm>
          <a:off x="3528957" y="460"/>
          <a:ext cx="1654930" cy="992958"/>
        </a:xfrm>
        <a:prstGeom prst="roundRect">
          <a:avLst>
            <a:gd name="adj" fmla="val 10000"/>
          </a:avLst>
        </a:prstGeom>
        <a:solidFill>
          <a:srgbClr val="F7964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8. 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RELEASE</a:t>
          </a:r>
        </a:p>
      </dsp:txBody>
      <dsp:txXfrm>
        <a:off x="3558040" y="29543"/>
        <a:ext cx="1596764" cy="934792"/>
      </dsp:txXfrm>
    </dsp:sp>
    <dsp:sp modelId="{48EE9EB2-3F98-4884-A46D-0497B17E020E}">
      <dsp:nvSpPr>
        <dsp:cNvPr id="0" name=""/>
        <dsp:cNvSpPr/>
      </dsp:nvSpPr>
      <dsp:spPr>
        <a:xfrm rot="5400000">
          <a:off x="5447240" y="789971"/>
          <a:ext cx="1234359" cy="148943"/>
        </a:xfrm>
        <a:prstGeom prst="rect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D6F62-9CBD-4BF5-B286-96A79E06C4FC}">
      <dsp:nvSpPr>
        <dsp:cNvPr id="0" name=""/>
        <dsp:cNvSpPr/>
      </dsp:nvSpPr>
      <dsp:spPr bwMode="white">
        <a:xfrm>
          <a:off x="5730015" y="460"/>
          <a:ext cx="1654930" cy="992958"/>
        </a:xfrm>
        <a:prstGeom prst="roundRect">
          <a:avLst>
            <a:gd name="adj" fmla="val 10000"/>
          </a:avLst>
        </a:prstGeom>
        <a:solidFill>
          <a:srgbClr val="F7964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9. 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BUG FIXING</a:t>
          </a:r>
        </a:p>
      </dsp:txBody>
      <dsp:txXfrm>
        <a:off x="5759098" y="29543"/>
        <a:ext cx="1596764" cy="934792"/>
      </dsp:txXfrm>
    </dsp:sp>
    <dsp:sp modelId="{0819127F-1E2B-495D-9A7D-440EAF17F3F1}">
      <dsp:nvSpPr>
        <dsp:cNvPr id="0" name=""/>
        <dsp:cNvSpPr/>
      </dsp:nvSpPr>
      <dsp:spPr bwMode="white">
        <a:xfrm>
          <a:off x="5730015" y="1241658"/>
          <a:ext cx="1654930" cy="992958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10. 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REVIEW PRESENTATION</a:t>
          </a:r>
        </a:p>
      </dsp:txBody>
      <dsp:txXfrm>
        <a:off x="5759098" y="1270741"/>
        <a:ext cx="1596764" cy="934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#1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858E-034A-414C-A70B-4674612B4B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D457C-F517-4493-A7D8-B6D0C4E9D8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f3fa2d39f_1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f3fa2d39f_1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2A7AF-0D1F-5E4B-B9EF-58D685BAEB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f3fa2d39f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f3fa2d39f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f3fa2d39f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f3fa2d39f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2A7AF-0D1F-5E4B-B9EF-58D685BAEB4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8097" y="511301"/>
            <a:ext cx="7195804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36C0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5986" y="1595535"/>
            <a:ext cx="5211445" cy="351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969007" cy="453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518647" y="0"/>
            <a:ext cx="1633727" cy="794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1112" y="1593470"/>
            <a:ext cx="7309774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691" y="1351280"/>
            <a:ext cx="10610850" cy="183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1438" y="6635616"/>
            <a:ext cx="2634615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rtl="0"/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rtl="0"/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138922" y="273179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/>
              <a:t> </a:t>
            </a:r>
            <a:endParaRPr sz="2400"/>
          </a:p>
        </p:txBody>
      </p:sp>
      <p:sp>
        <p:nvSpPr>
          <p:cNvPr id="9" name="bk object 16"/>
          <p:cNvSpPr/>
          <p:nvPr/>
        </p:nvSpPr>
        <p:spPr>
          <a:xfrm>
            <a:off x="544288" y="202163"/>
            <a:ext cx="1969007" cy="45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7" name="Picture 6" descr="Alchemy Solu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00" y="23116"/>
            <a:ext cx="122601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526672" y="0"/>
            <a:ext cx="11360800" cy="6654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b="1"/>
              <a:t>WORKFLOW</a:t>
            </a:r>
            <a:endParaRPr lang="en-US" sz="3200" b="1"/>
          </a:p>
        </p:txBody>
      </p:sp>
      <p:sp>
        <p:nvSpPr>
          <p:cNvPr id="315" name="Google Shape;315;p43"/>
          <p:cNvSpPr txBox="1"/>
          <p:nvPr/>
        </p:nvSpPr>
        <p:spPr>
          <a:xfrm>
            <a:off x="6751800" y="-36855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/>
              <a:t> </a:t>
            </a:r>
            <a:endParaRPr sz="2400"/>
          </a:p>
        </p:txBody>
      </p:sp>
      <p:sp>
        <p:nvSpPr>
          <p:cNvPr id="317" name="Google Shape;317;p43"/>
          <p:cNvSpPr txBox="1"/>
          <p:nvPr/>
        </p:nvSpPr>
        <p:spPr>
          <a:xfrm>
            <a:off x="8078567" y="-3560633"/>
            <a:ext cx="11026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/>
              <a:t> </a:t>
            </a:r>
            <a:endParaRPr sz="2400"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321901" y="-45634"/>
            <a:ext cx="1872500" cy="75926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bk object 16"/>
          <p:cNvSpPr/>
          <p:nvPr/>
        </p:nvSpPr>
        <p:spPr>
          <a:xfrm>
            <a:off x="2" y="0"/>
            <a:ext cx="1969007" cy="45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graphicFrame>
        <p:nvGraphicFramePr>
          <p:cNvPr id="11" name="Diagram 10"/>
          <p:cNvGraphicFramePr/>
          <p:nvPr/>
        </p:nvGraphicFramePr>
        <p:xfrm>
          <a:off x="1609055" y="1070263"/>
          <a:ext cx="8712846" cy="471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749" y="0"/>
            <a:ext cx="1570251" cy="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926544" y="1334387"/>
            <a:ext cx="4883209" cy="49244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42265" indent="-342265">
              <a:buFont typeface="+mj-lt"/>
              <a:buAutoNum type="arabicPeriod"/>
            </a:pPr>
            <a:endParaRPr lang="en-IN" sz="2400" dirty="0">
              <a:cs typeface="Calibri" panose="020F0502020204030204"/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2707309" y="335807"/>
            <a:ext cx="6192308" cy="53798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HIGHLIGHTS – TECH VIEW</a:t>
            </a:r>
          </a:p>
        </p:txBody>
      </p:sp>
      <p:sp>
        <p:nvSpPr>
          <p:cNvPr id="7" name="bk object 16"/>
          <p:cNvSpPr/>
          <p:nvPr/>
        </p:nvSpPr>
        <p:spPr>
          <a:xfrm>
            <a:off x="2" y="0"/>
            <a:ext cx="1969007" cy="45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0" name="TextBox 9"/>
          <p:cNvSpPr txBox="1"/>
          <p:nvPr/>
        </p:nvSpPr>
        <p:spPr>
          <a:xfrm>
            <a:off x="6089669" y="1334387"/>
            <a:ext cx="462354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6565" indent="-456565">
              <a:buFont typeface="+mj-lt"/>
              <a:buAutoNum type="arabicPeriod"/>
            </a:pPr>
            <a:endParaRPr lang="en-IN" sz="2400" dirty="0">
              <a:cs typeface="Calibri" panose="020F050202020403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3075" y="1394460"/>
            <a:ext cx="5310505" cy="1968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spAutoFit/>
          </a:bodyPr>
          <a:lstStyle/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dirty="0">
                <a:cs typeface="Calibri" panose="020F0502020204030204"/>
              </a:rPr>
              <a:t>Pivot Chart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Calibri" panose="020F0502020204030204"/>
                <a:sym typeface="+mn-ea"/>
              </a:rPr>
              <a:t>Pivot Tables</a:t>
            </a:r>
            <a:endParaRPr lang="en-US" sz="24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400" dirty="0">
                <a:cs typeface="Calibri" panose="020F0502020204030204"/>
                <a:sym typeface="+mn-ea"/>
              </a:rPr>
              <a:t>Cleaning up data</a:t>
            </a:r>
            <a:endParaRPr lang="en-US" sz="24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400" dirty="0">
                <a:cs typeface="Calibri" panose="020F0502020204030204"/>
                <a:sym typeface="+mn-ea"/>
              </a:rPr>
              <a:t>Random data generation</a:t>
            </a:r>
            <a:endParaRPr lang="en-US" sz="24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6183" y="0"/>
            <a:ext cx="4799161" cy="583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3200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1400">
              <a:cs typeface="Calibri" panose="020F0502020204030204"/>
            </a:endParaRPr>
          </a:p>
          <a:p>
            <a:endParaRPr lang="en-US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5252" y="24829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>
              <a:latin typeface="Segoe UI" panose="020B0502040204020203"/>
              <a:cs typeface="Segoe UI" panose="020B0502040204020203"/>
            </a:endParaRPr>
          </a:p>
          <a:p>
            <a:endParaRPr lang="en-US" sz="1400">
              <a:cs typeface="Calibri" panose="020F0502020204030204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7670228" y="303444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: Rounded Corners 25"/>
          <p:cNvSpPr/>
          <p:nvPr/>
        </p:nvSpPr>
        <p:spPr>
          <a:xfrm>
            <a:off x="7672623" y="754730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 dirty="0">
                <a:latin typeface="Calibri" panose="020F0502020204030204"/>
              </a:rPr>
              <a:t>DATA SETS</a:t>
            </a:r>
            <a:endParaRPr lang="en-US" sz="1500" dirty="0"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9124" y="369758"/>
            <a:ext cx="427647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20</a:t>
            </a:r>
          </a:p>
        </p:txBody>
      </p:sp>
      <p:pic>
        <p:nvPicPr>
          <p:cNvPr id="9" name="Picture 11" descr="Graphical user interface, application, table, Excel&#10;&#10;Description automatically generated"/>
          <p:cNvPicPr>
            <a:picLocks noChangeAspect="1"/>
          </p:cNvPicPr>
          <p:nvPr/>
        </p:nvPicPr>
        <p:blipFill rotWithShape="1">
          <a:blip r:embed="rId2"/>
          <a:srcRect l="40653" t="24874" r="39649" b="24623"/>
          <a:stretch>
            <a:fillRect/>
          </a:stretch>
        </p:blipFill>
        <p:spPr>
          <a:xfrm>
            <a:off x="1892061" y="831550"/>
            <a:ext cx="4898766" cy="57172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6419" y="0"/>
            <a:ext cx="4799161" cy="583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7944" y="1173025"/>
            <a:ext cx="3608437" cy="123110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endParaRPr lang="en-IN" sz="2400" b="1"/>
          </a:p>
          <a:p>
            <a:endParaRPr lang="en-IN" sz="2400" b="1"/>
          </a:p>
          <a:p>
            <a:pPr marL="342900" indent="-342900">
              <a:buFont typeface="+mj-lt"/>
              <a:buAutoNum type="arabicPeriod"/>
            </a:pPr>
            <a:endParaRPr lang="en-IN" sz="24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76CC1-F117-4FDC-4518-6F442E10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14"/>
            <a:ext cx="12192000" cy="42191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6419" y="0"/>
            <a:ext cx="4799161" cy="583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ANOMALIES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7944" y="1173025"/>
            <a:ext cx="3608437" cy="123110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endParaRPr lang="en-IN" sz="2400" b="1"/>
          </a:p>
          <a:p>
            <a:endParaRPr lang="en-IN" sz="2400" b="1"/>
          </a:p>
          <a:p>
            <a:pPr marL="342900" indent="-342900">
              <a:buFont typeface="+mj-lt"/>
              <a:buAutoNum type="arabicPeriod"/>
            </a:pPr>
            <a:endParaRPr lang="en-IN" sz="2400" b="1"/>
          </a:p>
        </p:txBody>
      </p:sp>
      <p:sp>
        <p:nvSpPr>
          <p:cNvPr id="2" name="Text Box 1"/>
          <p:cNvSpPr txBox="1"/>
          <p:nvPr/>
        </p:nvSpPr>
        <p:spPr>
          <a:xfrm>
            <a:off x="9239885" y="5664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E323B-71B8-181C-9CBC-90F5647A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841"/>
            <a:ext cx="12192000" cy="46943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6183" y="0"/>
            <a:ext cx="4799161" cy="583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DF1BB-0AFE-427F-A1F9-A66695E5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83" y="874796"/>
            <a:ext cx="8149139" cy="57701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7" y="51121"/>
            <a:ext cx="2171700" cy="451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989" y="0"/>
            <a:ext cx="1505446" cy="69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26641" y="0"/>
            <a:ext cx="4027170" cy="5835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80625" y="1137711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: Rounded Corners 25"/>
          <p:cNvSpPr/>
          <p:nvPr/>
        </p:nvSpPr>
        <p:spPr>
          <a:xfrm>
            <a:off x="383020" y="1588997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 dirty="0">
                <a:latin typeface="Calibri" panose="020F0502020204030204"/>
              </a:rPr>
              <a:t>RESTAURANTS</a:t>
            </a:r>
            <a:endParaRPr lang="en-US" sz="1500" dirty="0"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281" y="1201485"/>
            <a:ext cx="427647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30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94241" y="2202378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: Rounded Corners 25"/>
          <p:cNvSpPr/>
          <p:nvPr/>
        </p:nvSpPr>
        <p:spPr>
          <a:xfrm>
            <a:off x="396636" y="2653664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 dirty="0">
                <a:latin typeface="Calibri" panose="020F0502020204030204"/>
              </a:rPr>
              <a:t>USERS</a:t>
            </a:r>
            <a:endParaRPr lang="en-US" sz="1500" dirty="0"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075" y="2266152"/>
            <a:ext cx="1189646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750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380625" y="3315990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: Rounded Corners 25"/>
          <p:cNvSpPr/>
          <p:nvPr/>
        </p:nvSpPr>
        <p:spPr>
          <a:xfrm>
            <a:off x="383020" y="3767276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 dirty="0">
                <a:latin typeface="Calibri" panose="020F0502020204030204"/>
              </a:rPr>
              <a:t>CASHUPS</a:t>
            </a:r>
            <a:endParaRPr lang="en-US" sz="1500" dirty="0">
              <a:latin typeface="Calibri" panose="020F0502020204030204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67009" y="4571958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: Rounded Corners 25"/>
          <p:cNvSpPr/>
          <p:nvPr/>
        </p:nvSpPr>
        <p:spPr>
          <a:xfrm>
            <a:off x="369404" y="5023244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 dirty="0">
                <a:latin typeface="Calibri" panose="020F0502020204030204"/>
              </a:rPr>
              <a:t>BANKING</a:t>
            </a:r>
            <a:endParaRPr lang="en-US" sz="1500" dirty="0"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68670" y="1289299"/>
            <a:ext cx="2237765" cy="206210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IN" b="1" dirty="0"/>
              <a:t>TECHNIQUES</a:t>
            </a:r>
          </a:p>
          <a:p>
            <a:endParaRPr lang="en-IN" b="1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IN" dirty="0">
                <a:cs typeface="Calibri" panose="020F0502020204030204"/>
              </a:rPr>
              <a:t>RANDBETWEEN</a:t>
            </a:r>
          </a:p>
          <a:p>
            <a:pPr marL="457200" indent="-457200">
              <a:buAutoNum type="arabicPeriod"/>
            </a:pPr>
            <a:r>
              <a:rPr lang="en-IN" dirty="0">
                <a:cs typeface="Calibri" panose="020F0502020204030204"/>
              </a:rPr>
              <a:t>FIND &amp; REPLACE</a:t>
            </a:r>
          </a:p>
          <a:p>
            <a:pPr marL="457200" indent="-457200">
              <a:buAutoNum type="arabicPeriod"/>
            </a:pPr>
            <a:r>
              <a:rPr lang="en-IN" dirty="0">
                <a:cs typeface="Calibri" panose="020F0502020204030204"/>
              </a:rPr>
              <a:t>FILL Technique</a:t>
            </a:r>
          </a:p>
          <a:p>
            <a:pPr marL="457200" indent="-457200">
              <a:buAutoNum type="arabicPeriod"/>
            </a:pPr>
            <a:r>
              <a:rPr lang="en-IN" dirty="0" err="1">
                <a:cs typeface="Calibri" panose="020F0502020204030204"/>
              </a:rPr>
              <a:t>Git</a:t>
            </a:r>
            <a:r>
              <a:rPr lang="en-IN" dirty="0">
                <a:cs typeface="Calibri" panose="020F0502020204030204"/>
              </a:rPr>
              <a:t> repo</a:t>
            </a:r>
          </a:p>
          <a:p>
            <a:pPr marL="457200" indent="-457200">
              <a:buAutoNum type="arabicPeriod"/>
            </a:pPr>
            <a:endParaRPr lang="en-IN" dirty="0">
              <a:cs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074" y="3346455"/>
            <a:ext cx="1189646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50000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846" y="4581087"/>
            <a:ext cx="1189646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120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EFB22-1F0C-4149-97BF-48207D68F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799" y="905735"/>
            <a:ext cx="6493864" cy="2720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EC6538-5D66-4E0D-B6DB-64C55C979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799" y="3941750"/>
            <a:ext cx="6493864" cy="2162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8343" y="20753"/>
            <a:ext cx="7306407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 ROS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9" y="155133"/>
            <a:ext cx="1978269" cy="411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470" y="-5945"/>
            <a:ext cx="1505446" cy="695264"/>
          </a:xfrm>
          <a:prstGeom prst="rect">
            <a:avLst/>
          </a:prstGeom>
        </p:spPr>
      </p:pic>
      <p:sp>
        <p:nvSpPr>
          <p:cNvPr id="5" name="Rectangle: Rounded Corners 23"/>
          <p:cNvSpPr/>
          <p:nvPr/>
        </p:nvSpPr>
        <p:spPr>
          <a:xfrm>
            <a:off x="1715608" y="2308103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: Rounded Corners 25"/>
          <p:cNvSpPr/>
          <p:nvPr/>
        </p:nvSpPr>
        <p:spPr>
          <a:xfrm>
            <a:off x="1718003" y="2759389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500">
                <a:latin typeface="Calibri" panose="020F0502020204030204"/>
              </a:rPr>
              <a:t>ENTITIES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5029" y="2334624"/>
            <a:ext cx="427647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20</a:t>
            </a:r>
          </a:p>
        </p:txBody>
      </p:sp>
      <p:sp>
        <p:nvSpPr>
          <p:cNvPr id="8" name="Rectangle: Rounded Corners 26"/>
          <p:cNvSpPr/>
          <p:nvPr/>
        </p:nvSpPr>
        <p:spPr>
          <a:xfrm>
            <a:off x="3906718" y="2308102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: Rounded Corners 25"/>
          <p:cNvSpPr/>
          <p:nvPr/>
        </p:nvSpPr>
        <p:spPr>
          <a:xfrm>
            <a:off x="3906718" y="2749844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>
                <a:latin typeface="Calibri" panose="020F0502020204030204"/>
                <a:cs typeface="Calibri" panose="020F0502020204030204"/>
              </a:rPr>
              <a:t>REPORTS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2258" y="2321363"/>
            <a:ext cx="732982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solidFill>
                  <a:prstClr val="black"/>
                </a:solidFill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7" name="Rectangle: Rounded Corners 40"/>
          <p:cNvSpPr/>
          <p:nvPr/>
        </p:nvSpPr>
        <p:spPr>
          <a:xfrm>
            <a:off x="2594484" y="3473388"/>
            <a:ext cx="1506491" cy="663606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cs typeface="Calibri" panose="020F0502020204030204"/>
              </a:rPr>
              <a:t>8</a:t>
            </a:r>
          </a:p>
        </p:txBody>
      </p:sp>
      <p:sp>
        <p:nvSpPr>
          <p:cNvPr id="18" name="Rectangle: Rounded Corners 25"/>
          <p:cNvSpPr/>
          <p:nvPr/>
        </p:nvSpPr>
        <p:spPr>
          <a:xfrm>
            <a:off x="2594484" y="3949513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 dirty="0">
                <a:latin typeface="Calibri" panose="020F0502020204030204"/>
                <a:cs typeface="Calibri" panose="020F0502020204030204"/>
              </a:rPr>
              <a:t>VISUALIZATIONS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92" y="1131906"/>
            <a:ext cx="5741377" cy="5286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3FBB71-AB39-B7F6-D4EE-A237224CC096}"/>
              </a:ext>
            </a:extLst>
          </p:cNvPr>
          <p:cNvSpPr txBox="1"/>
          <p:nvPr/>
        </p:nvSpPr>
        <p:spPr>
          <a:xfrm>
            <a:off x="3418343" y="20753"/>
            <a:ext cx="7306407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026AD-2AF9-FB31-A0DB-18E01D3F0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9" y="155133"/>
            <a:ext cx="1978269" cy="411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387A9-19AC-F2EE-D353-F27C85926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470" y="-5945"/>
            <a:ext cx="1505446" cy="6952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204BF3-53EA-9F47-34AC-78253FEF4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13" y="748440"/>
            <a:ext cx="10839768" cy="56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4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" y="68976"/>
            <a:ext cx="1869297" cy="451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43" y="-52835"/>
            <a:ext cx="1505446" cy="69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3684" y="429288"/>
            <a:ext cx="3402623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BD638-DEAF-4346-97FE-4DCE3701E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656" y="2384424"/>
            <a:ext cx="5626344" cy="2835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2BF09C-480D-4558-84BC-31A8B3292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742" y="2366547"/>
            <a:ext cx="5262776" cy="2817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20" y="1198879"/>
            <a:ext cx="4368602" cy="1101649"/>
          </a:xfrm>
        </p:spPr>
        <p:txBody>
          <a:bodyPr anchor="b">
            <a:normAutofit/>
          </a:bodyPr>
          <a:lstStyle/>
          <a:p>
            <a:r>
              <a:rPr lang="en-US" sz="4400" dirty="0"/>
              <a:t>OUR AGENDA</a:t>
            </a:r>
          </a:p>
        </p:txBody>
      </p:sp>
      <p:sp>
        <p:nvSpPr>
          <p:cNvPr id="15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220" y="2533463"/>
            <a:ext cx="4243589" cy="4324537"/>
          </a:xfrm>
        </p:spPr>
        <p:txBody>
          <a:bodyPr wrap="square" lIns="0" tIns="0" rIns="0" bIns="0" anchor="t">
            <a:normAutofit fontScale="77500" lnSpcReduction="20000"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Goals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Project Requirements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Business Modules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Delivery in Numbers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Project Requirements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Tech Stack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Key Highlights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Data Sets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Data Anomalies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Data Dictionary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DB Design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Data Generation Techniques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Visualizations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Demo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Q n A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spcBef>
                <a:spcPct val="20000"/>
              </a:spcBef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921" r="17927"/>
          <a:stretch>
            <a:fillRect/>
          </a:stretch>
        </p:blipFill>
        <p:spPr>
          <a:xfrm>
            <a:off x="5311702" y="14387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Google Shape;324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321901" y="-45634"/>
            <a:ext cx="1872500" cy="7592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bk object 16"/>
          <p:cNvSpPr/>
          <p:nvPr/>
        </p:nvSpPr>
        <p:spPr>
          <a:xfrm>
            <a:off x="2" y="0"/>
            <a:ext cx="1969007" cy="45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12" name="Picture 11" descr="Alchemy Solu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43" y="82721"/>
            <a:ext cx="1226011" cy="6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EDADED0-023E-4DC7-AD60-DC371B3F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03241"/>
            <a:ext cx="5291666" cy="3451518"/>
          </a:xfrm>
          <a:prstGeom prst="rect">
            <a:avLst/>
          </a:prstGeom>
        </p:spPr>
      </p:pic>
      <p:pic>
        <p:nvPicPr>
          <p:cNvPr id="7" name="Picture 6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6C442968-00EE-4846-92C2-425580E5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722437"/>
            <a:ext cx="5291667" cy="3413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ADA62-0688-43CD-B084-E70E38B0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6" y="1843087"/>
            <a:ext cx="5348955" cy="3534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00A8B-7B36-4ED9-9E77-D2D0027C7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51" y="1843086"/>
            <a:ext cx="5419001" cy="3534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182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928A6-3EA0-42BE-B210-894B4108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8" y="1754164"/>
            <a:ext cx="5203157" cy="3349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DCD19-EA1A-43F9-A05B-ECB666A6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820" y="2051464"/>
            <a:ext cx="6244281" cy="2755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511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9906" y="1333500"/>
            <a:ext cx="6753605" cy="419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8567" y="3251188"/>
            <a:ext cx="3916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Thank</a:t>
            </a:r>
            <a:r>
              <a:rPr b="0" spc="-33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-34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291" y="6596040"/>
            <a:ext cx="2634615" cy="185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>
                <a:solidFill>
                  <a:srgbClr val="7D7D7D"/>
                </a:solidFill>
                <a:latin typeface="Lato"/>
                <a:cs typeface="Lato"/>
              </a:rPr>
              <a:t>© </a:t>
            </a:r>
            <a:r>
              <a:rPr sz="1050" spc="-10">
                <a:solidFill>
                  <a:srgbClr val="7D7D7D"/>
                </a:solidFill>
                <a:latin typeface="Lato"/>
                <a:cs typeface="Lato"/>
              </a:rPr>
              <a:t>Pratian Technologies </a:t>
            </a:r>
            <a:r>
              <a:rPr sz="1050">
                <a:solidFill>
                  <a:srgbClr val="7D7D7D"/>
                </a:solidFill>
                <a:latin typeface="Lato"/>
                <a:cs typeface="Lato"/>
              </a:rPr>
              <a:t>(India) </a:t>
            </a:r>
            <a:r>
              <a:rPr sz="1050" spc="-10">
                <a:solidFill>
                  <a:srgbClr val="7D7D7D"/>
                </a:solidFill>
                <a:latin typeface="Lato"/>
                <a:cs typeface="Lato"/>
              </a:rPr>
              <a:t>Pvt. Ltd,</a:t>
            </a:r>
            <a:r>
              <a:rPr sz="1050" spc="35">
                <a:solidFill>
                  <a:srgbClr val="7D7D7D"/>
                </a:solidFill>
                <a:latin typeface="Lato"/>
                <a:cs typeface="Lato"/>
              </a:rPr>
              <a:t> </a:t>
            </a:r>
            <a:r>
              <a:rPr sz="1050">
                <a:solidFill>
                  <a:srgbClr val="7D7D7D"/>
                </a:solidFill>
                <a:latin typeface="Lato"/>
                <a:cs typeface="Lato"/>
              </a:rPr>
              <a:t>2020</a:t>
            </a:r>
            <a:endParaRPr sz="10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05101" y="35979"/>
            <a:ext cx="59289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>
                <a:solidFill>
                  <a:schemeClr val="tx2"/>
                </a:solidFill>
              </a:rPr>
              <a:t>GOALS</a:t>
            </a:r>
          </a:p>
        </p:txBody>
      </p:sp>
      <p:sp>
        <p:nvSpPr>
          <p:cNvPr id="11" name="Content Placeholder 2"/>
          <p:cNvSpPr txBox="1"/>
          <p:nvPr/>
        </p:nvSpPr>
        <p:spPr>
          <a:xfrm>
            <a:off x="499993" y="1748256"/>
            <a:ext cx="5928953" cy="3556939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265" indent="-34226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/>
              </a:rPr>
              <a:t>To get the Anomalies data in the dataset</a:t>
            </a:r>
            <a:endParaRPr lang="en-US">
              <a:cs typeface="Calibri" panose="020F0502020204030204"/>
            </a:endParaRPr>
          </a:p>
          <a:p>
            <a:pPr marL="342265" indent="-34226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/>
              </a:rPr>
              <a:t>To clean-up the dataset</a:t>
            </a:r>
            <a:endParaRPr lang="en-US" dirty="0">
              <a:cs typeface="Calibri" panose="020F0502020204030204"/>
            </a:endParaRPr>
          </a:p>
          <a:p>
            <a:pPr marL="342265" indent="-34226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/>
              </a:rPr>
              <a:t>To generate  the dataset for the Anomalies data</a:t>
            </a:r>
            <a:endParaRPr lang="en-US" sz="2800">
              <a:cs typeface="Calibri" panose="020F0502020204030204"/>
            </a:endParaRPr>
          </a:p>
          <a:p>
            <a:pPr marL="342265" indent="-34226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/>
              </a:rPr>
              <a:t>Provide a clean to the client</a:t>
            </a:r>
          </a:p>
          <a:p>
            <a:pPr>
              <a:spcBef>
                <a:spcPct val="20000"/>
              </a:spcBef>
            </a:pPr>
            <a:endParaRPr lang="en-US" sz="2800" dirty="0">
              <a:cs typeface="Calibri" panose="020F0502020204030204"/>
            </a:endParaRPr>
          </a:p>
          <a:p>
            <a:pPr>
              <a:spcBef>
                <a:spcPct val="20000"/>
              </a:spcBef>
            </a:pPr>
            <a:endParaRPr lang="en-US" sz="2800" b="1" dirty="0">
              <a:cs typeface="Calibri" panose="020F0502020204030204"/>
            </a:endParaRPr>
          </a:p>
          <a:p>
            <a:pPr>
              <a:spcBef>
                <a:spcPct val="20000"/>
              </a:spcBef>
            </a:pPr>
            <a:endParaRPr lang="en-US" sz="2800" b="1" dirty="0"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500" r="-2" b="-2"/>
          <a:stretch>
            <a:fillRect/>
          </a:stretch>
        </p:blipFill>
        <p:spPr>
          <a:xfrm>
            <a:off x="5923045" y="583904"/>
            <a:ext cx="5690193" cy="5690193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33775" y="0"/>
            <a:ext cx="5514975" cy="523875"/>
          </a:xfrm>
        </p:spPr>
        <p:txBody>
          <a:bodyPr anchor="b">
            <a:norm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36" y="916778"/>
            <a:ext cx="11608764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 dirty="0"/>
              <a:t>ROS – Restaurant One Solution</a:t>
            </a:r>
            <a:endParaRPr lang="en-IN" sz="2400" b="1" dirty="0"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  <a:tabLst>
                <a:tab pos="-255905" algn="l"/>
              </a:tabLst>
            </a:pPr>
            <a:r>
              <a:rPr lang="en-IN" sz="2400" dirty="0">
                <a:ea typeface="+mn-lt"/>
                <a:cs typeface="+mn-lt"/>
              </a:rPr>
              <a:t>Restaurant One Solution is a rapidly growing SaaS company</a:t>
            </a:r>
            <a:endParaRPr lang="en-IN" dirty="0">
              <a:ea typeface="+mn-lt"/>
              <a:cs typeface="+mn-lt"/>
            </a:endParaRPr>
          </a:p>
          <a:p>
            <a:pPr marL="342900" indent="-342900">
              <a:buFont typeface="Arial" panose="020B0604020202020204"/>
              <a:buChar char="•"/>
              <a:tabLst>
                <a:tab pos="-255905" algn="l"/>
              </a:tabLst>
            </a:pPr>
            <a:r>
              <a:rPr lang="en-IN" sz="2400" dirty="0">
                <a:ea typeface="+mn-lt"/>
                <a:cs typeface="+mn-lt"/>
              </a:rPr>
              <a:t>Designed and developed to challenge existing technology available to hospitality industry.</a:t>
            </a:r>
            <a:endParaRPr lang="en-IN"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  <a:tabLst>
                <a:tab pos="-255905" algn="l"/>
              </a:tabLst>
            </a:pPr>
            <a:r>
              <a:rPr lang="en-IN" sz="2400" dirty="0">
                <a:ea typeface="+mn-lt"/>
                <a:cs typeface="+mn-lt"/>
              </a:rPr>
              <a:t>Journey began in 2019 in UK based firm</a:t>
            </a:r>
            <a:endParaRPr lang="en-IN" sz="2400" dirty="0">
              <a:cs typeface="Calibri" panose="020F0502020204030204"/>
            </a:endParaRPr>
          </a:p>
          <a:p>
            <a:pPr>
              <a:tabLst>
                <a:tab pos="-255905" algn="l"/>
              </a:tabLst>
            </a:pPr>
            <a:endParaRPr lang="en-IN"/>
          </a:p>
          <a:p>
            <a:pPr>
              <a:tabLst>
                <a:tab pos="-255905" algn="l"/>
              </a:tabLst>
            </a:pPr>
            <a:endParaRPr lang="en-IN"/>
          </a:p>
          <a:p>
            <a:pPr>
              <a:tabLst>
                <a:tab pos="-255905" algn="l"/>
              </a:tabLst>
            </a:pPr>
            <a:br>
              <a:rPr lang="en-IN" sz="2400" dirty="0">
                <a:ea typeface="+mn-lt"/>
                <a:cs typeface="+mn-lt"/>
              </a:rPr>
            </a:br>
            <a:endParaRPr lang="en-IN" sz="2000">
              <a:effectLst/>
              <a:ea typeface="+mn-lt"/>
              <a:cs typeface="+mn-lt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65" y="3031768"/>
            <a:ext cx="8594784" cy="3713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6003" r="16655"/>
          <a:stretch>
            <a:fillRect/>
          </a:stretch>
        </p:blipFill>
        <p:spPr>
          <a:xfrm>
            <a:off x="8306244" y="631588"/>
            <a:ext cx="3792174" cy="317433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33775" y="0"/>
            <a:ext cx="5514975" cy="52387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BUSINESS MODULES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655" y="2848278"/>
            <a:ext cx="514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ADMINISTRATION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Cash Up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Human Resource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5774" r="27183" b="3"/>
          <a:stretch>
            <a:fillRect/>
          </a:stretch>
        </p:blipFill>
        <p:spPr>
          <a:xfrm>
            <a:off x="4504473" y="631774"/>
            <a:ext cx="3792174" cy="317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2604" r="1" b="1"/>
          <a:stretch>
            <a:fillRect/>
          </a:stretch>
        </p:blipFill>
        <p:spPr>
          <a:xfrm>
            <a:off x="4433750" y="3333192"/>
            <a:ext cx="3792174" cy="3171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33159" r="9447" b="1"/>
          <a:stretch>
            <a:fillRect/>
          </a:stretch>
        </p:blipFill>
        <p:spPr>
          <a:xfrm>
            <a:off x="8237901" y="3647517"/>
            <a:ext cx="3792174" cy="3171426"/>
          </a:xfrm>
          <a:prstGeom prst="rect">
            <a:avLst/>
          </a:prstGeom>
        </p:spPr>
      </p:pic>
      <p:sp>
        <p:nvSpPr>
          <p:cNvPr id="10" name="Title 2"/>
          <p:cNvSpPr txBox="1"/>
          <p:nvPr/>
        </p:nvSpPr>
        <p:spPr>
          <a:xfrm>
            <a:off x="4514215" y="5999480"/>
            <a:ext cx="4458970" cy="654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Fig: APP 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750" y="0"/>
            <a:ext cx="1570250" cy="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2"/>
          <p:cNvSpPr txBox="1"/>
          <p:nvPr/>
        </p:nvSpPr>
        <p:spPr>
          <a:xfrm>
            <a:off x="3576202" y="54058"/>
            <a:ext cx="4696001" cy="67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 LANDSCAPE</a:t>
            </a:r>
            <a:endParaRPr lang="en-US" sz="60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832461" y="1420321"/>
            <a:ext cx="2209435" cy="1015400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5448" y="1629391"/>
            <a:ext cx="174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Calibri" panose="020F0502020204030204"/>
              </a:rPr>
              <a:t>DATA DICTIONARY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1213170" y="1427667"/>
            <a:ext cx="2525764" cy="1015400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8203" y="1629391"/>
            <a:ext cx="97321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237855" y="1420321"/>
            <a:ext cx="2248691" cy="1015400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5214" y="1629391"/>
            <a:ext cx="139121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MASTER DATA</a:t>
            </a:r>
            <a:endParaRPr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442639" y="1402831"/>
            <a:ext cx="2663985" cy="1015400"/>
            <a:chOff x="7738926" y="891938"/>
            <a:chExt cx="2663985" cy="1015400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7886522" y="891938"/>
              <a:ext cx="2380073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38926" y="1104815"/>
              <a:ext cx="2663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ANOMALIES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0150713" y="4200139"/>
            <a:ext cx="224205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Title 2"/>
          <p:cNvSpPr txBox="1"/>
          <p:nvPr/>
        </p:nvSpPr>
        <p:spPr>
          <a:xfrm>
            <a:off x="2617934" y="2646318"/>
            <a:ext cx="4696001" cy="67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2" name="bk object 16"/>
          <p:cNvSpPr/>
          <p:nvPr/>
        </p:nvSpPr>
        <p:spPr>
          <a:xfrm>
            <a:off x="2" y="0"/>
            <a:ext cx="1969007" cy="45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grpSp>
        <p:nvGrpSpPr>
          <p:cNvPr id="2" name="Group 1"/>
          <p:cNvGrpSpPr/>
          <p:nvPr/>
        </p:nvGrpSpPr>
        <p:grpSpPr>
          <a:xfrm>
            <a:off x="1213170" y="2976100"/>
            <a:ext cx="7273376" cy="1022746"/>
            <a:chOff x="590911" y="2942269"/>
            <a:chExt cx="6659737" cy="1022746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2989218" y="2942269"/>
              <a:ext cx="2023030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88429" y="3164639"/>
              <a:ext cx="1642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libri" panose="020F0502020204030204"/>
                  <a:ea typeface="+mn-ea"/>
                  <a:cs typeface="+mn-cs"/>
                </a:rPr>
                <a:t>DATA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GENERATION</a:t>
              </a:r>
              <a:endParaRPr lang="en-US" sz="2000" dirty="0">
                <a:ea typeface="+mn-ea"/>
                <a:cs typeface="+mn-cs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90911" y="2949615"/>
              <a:ext cx="2312671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4390" y="3164639"/>
              <a:ext cx="1585124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COLLECTION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5191674" y="2942269"/>
              <a:ext cx="2058974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1914" y="3138039"/>
              <a:ext cx="1762722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libri" panose="020F0502020204030204"/>
                  <a:ea typeface="+mn-ea"/>
                  <a:cs typeface="+mn-cs"/>
                </a:rPr>
                <a:t>DATA CONNECTIONS</a:t>
              </a:r>
              <a:endParaRPr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42639" y="2958610"/>
            <a:ext cx="2663985" cy="1015400"/>
            <a:chOff x="7738926" y="891938"/>
            <a:chExt cx="2663985" cy="1015400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7886522" y="891938"/>
              <a:ext cx="2380073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38926" y="1104815"/>
              <a:ext cx="2663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libri" panose="020F0502020204030204"/>
                  <a:cs typeface="Calibri" panose="020F0502020204030204"/>
                </a:rPr>
                <a:t>DATA INSIGHTS</a:t>
              </a:r>
              <a:endParaRPr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0" y="260350"/>
            <a:ext cx="6038215" cy="583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004" y="1377891"/>
            <a:ext cx="9177702" cy="86177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endParaRPr lang="en-IN" sz="2400" b="1" dirty="0">
              <a:cs typeface="Calibri" panose="020F0502020204030204"/>
            </a:endParaRPr>
          </a:p>
          <a:p>
            <a:pPr marL="342265" indent="-342265">
              <a:buFont typeface="+mj-lt"/>
              <a:buAutoNum type="arabicPeriod"/>
            </a:pPr>
            <a:endParaRPr lang="en-IN" sz="2400" b="1" dirty="0">
              <a:cs typeface="Calibri" panose="020F0502020204030204"/>
            </a:endParaRPr>
          </a:p>
        </p:txBody>
      </p:sp>
      <p:pic>
        <p:nvPicPr>
          <p:cNvPr id="2" name="Picture 2" descr="Graphical user interface&#10;&#10;Description automatically generated"/>
          <p:cNvPicPr>
            <a:picLocks noChangeAspect="1"/>
          </p:cNvPicPr>
          <p:nvPr/>
        </p:nvPicPr>
        <p:blipFill rotWithShape="1">
          <a:blip r:embed="rId2"/>
          <a:srcRect l="-2010" t="34109" r="-251" b="13953"/>
          <a:stretch>
            <a:fillRect/>
          </a:stretch>
        </p:blipFill>
        <p:spPr>
          <a:xfrm>
            <a:off x="-5751" y="1612729"/>
            <a:ext cx="12030911" cy="4001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3545" y="288290"/>
            <a:ext cx="5869940" cy="583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IN NUMBERS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3225967" y="1532248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: Rounded Corners 25"/>
          <p:cNvSpPr/>
          <p:nvPr/>
        </p:nvSpPr>
        <p:spPr>
          <a:xfrm>
            <a:off x="3228362" y="1983534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>
                <a:latin typeface="Calibri" panose="020F0502020204030204"/>
              </a:rPr>
              <a:t>DATA ENTITIES</a:t>
            </a:r>
            <a:endParaRPr lang="en-US" sz="1500"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87420" y="1547495"/>
            <a:ext cx="784860" cy="39116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20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188477" y="1532247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: Rounded Corners 25"/>
          <p:cNvSpPr/>
          <p:nvPr/>
        </p:nvSpPr>
        <p:spPr>
          <a:xfrm>
            <a:off x="5190871" y="1951184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>
                <a:latin typeface="Calibri" panose="020F0502020204030204"/>
                <a:cs typeface="Calibri" panose="020F0502020204030204"/>
              </a:rPr>
              <a:t>DATA SETS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2102" y="1529334"/>
            <a:ext cx="732982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20</a:t>
            </a:r>
            <a:endParaRPr lang="en-US" sz="2100" b="1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6961859" y="1519408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: Rounded Corners 25"/>
          <p:cNvSpPr/>
          <p:nvPr/>
        </p:nvSpPr>
        <p:spPr>
          <a:xfrm>
            <a:off x="6964253" y="1938345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>
                <a:latin typeface="Calibri" panose="020F0502020204030204"/>
                <a:cs typeface="Calibri" panose="020F0502020204030204"/>
              </a:rPr>
              <a:t>DATA FIELDS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56618" y="1572466"/>
            <a:ext cx="732982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137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6975474" y="2918717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: Rounded Corners 25"/>
          <p:cNvSpPr/>
          <p:nvPr/>
        </p:nvSpPr>
        <p:spPr>
          <a:xfrm>
            <a:off x="6977868" y="3337654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 dirty="0">
                <a:latin typeface="Calibri" panose="020F0502020204030204"/>
                <a:cs typeface="Calibri" panose="020F0502020204030204"/>
              </a:rPr>
              <a:t>TECHNIQUES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70233" y="2971775"/>
            <a:ext cx="732982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10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5188477" y="2918717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: Rounded Corners 25"/>
          <p:cNvSpPr/>
          <p:nvPr/>
        </p:nvSpPr>
        <p:spPr>
          <a:xfrm>
            <a:off x="5190871" y="3337654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>
                <a:latin typeface="Calibri" panose="020F0502020204030204"/>
                <a:cs typeface="Calibri" panose="020F0502020204030204"/>
              </a:rPr>
              <a:t>VISUALIZATIONS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83236" y="2971775"/>
            <a:ext cx="732982" cy="39116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8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3239583" y="2907934"/>
            <a:ext cx="1506491" cy="804682"/>
          </a:xfrm>
          <a:prstGeom prst="roundRect">
            <a:avLst>
              <a:gd name="adj" fmla="val 3314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latin typeface="Calibri" panose="020F0502020204030204"/>
              </a:rPr>
              <a:t>XX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: Rounded Corners 25"/>
          <p:cNvSpPr/>
          <p:nvPr/>
        </p:nvSpPr>
        <p:spPr>
          <a:xfrm>
            <a:off x="3241977" y="3326871"/>
            <a:ext cx="1517712" cy="374962"/>
          </a:xfrm>
          <a:custGeom>
            <a:avLst/>
            <a:gdLst>
              <a:gd name="connsiteX0" fmla="*/ 0 w 1881553"/>
              <a:gd name="connsiteY0" fmla="*/ 43253 h 1305166"/>
              <a:gd name="connsiteX1" fmla="*/ 43253 w 1881553"/>
              <a:gd name="connsiteY1" fmla="*/ 0 h 1305166"/>
              <a:gd name="connsiteX2" fmla="*/ 1838300 w 1881553"/>
              <a:gd name="connsiteY2" fmla="*/ 0 h 1305166"/>
              <a:gd name="connsiteX3" fmla="*/ 1881553 w 1881553"/>
              <a:gd name="connsiteY3" fmla="*/ 43253 h 1305166"/>
              <a:gd name="connsiteX4" fmla="*/ 1881553 w 1881553"/>
              <a:gd name="connsiteY4" fmla="*/ 1261913 h 1305166"/>
              <a:gd name="connsiteX5" fmla="*/ 1838300 w 1881553"/>
              <a:gd name="connsiteY5" fmla="*/ 1305166 h 1305166"/>
              <a:gd name="connsiteX6" fmla="*/ 43253 w 1881553"/>
              <a:gd name="connsiteY6" fmla="*/ 1305166 h 1305166"/>
              <a:gd name="connsiteX7" fmla="*/ 0 w 1881553"/>
              <a:gd name="connsiteY7" fmla="*/ 1261913 h 1305166"/>
              <a:gd name="connsiteX8" fmla="*/ 0 w 1881553"/>
              <a:gd name="connsiteY8" fmla="*/ 43253 h 1305166"/>
              <a:gd name="connsiteX0-1" fmla="*/ 0 w 1881553"/>
              <a:gd name="connsiteY0-2" fmla="*/ 43253 h 1305166"/>
              <a:gd name="connsiteX1-3" fmla="*/ 43253 w 1881553"/>
              <a:gd name="connsiteY1-4" fmla="*/ 0 h 1305166"/>
              <a:gd name="connsiteX2-5" fmla="*/ 1838300 w 1881553"/>
              <a:gd name="connsiteY2-6" fmla="*/ 0 h 1305166"/>
              <a:gd name="connsiteX3-7" fmla="*/ 1881553 w 1881553"/>
              <a:gd name="connsiteY3-8" fmla="*/ 43253 h 1305166"/>
              <a:gd name="connsiteX4-9" fmla="*/ 1881553 w 1881553"/>
              <a:gd name="connsiteY4-10" fmla="*/ 1261913 h 1305166"/>
              <a:gd name="connsiteX5-11" fmla="*/ 1838300 w 1881553"/>
              <a:gd name="connsiteY5-12" fmla="*/ 1305166 h 1305166"/>
              <a:gd name="connsiteX6-13" fmla="*/ 43253 w 1881553"/>
              <a:gd name="connsiteY6-14" fmla="*/ 1305166 h 1305166"/>
              <a:gd name="connsiteX7-15" fmla="*/ 0 w 1881553"/>
              <a:gd name="connsiteY7-16" fmla="*/ 1261913 h 1305166"/>
              <a:gd name="connsiteX8-17" fmla="*/ 0 w 1881553"/>
              <a:gd name="connsiteY8-18" fmla="*/ 43253 h 1305166"/>
              <a:gd name="connsiteX0-19" fmla="*/ 0 w 1881553"/>
              <a:gd name="connsiteY0-20" fmla="*/ 43253 h 1305344"/>
              <a:gd name="connsiteX1-21" fmla="*/ 43253 w 1881553"/>
              <a:gd name="connsiteY1-22" fmla="*/ 0 h 1305344"/>
              <a:gd name="connsiteX2-23" fmla="*/ 1838300 w 1881553"/>
              <a:gd name="connsiteY2-24" fmla="*/ 0 h 1305344"/>
              <a:gd name="connsiteX3-25" fmla="*/ 1881553 w 1881553"/>
              <a:gd name="connsiteY3-26" fmla="*/ 43253 h 1305344"/>
              <a:gd name="connsiteX4-27" fmla="*/ 1881553 w 1881553"/>
              <a:gd name="connsiteY4-28" fmla="*/ 1261913 h 1305344"/>
              <a:gd name="connsiteX5-29" fmla="*/ 1838300 w 1881553"/>
              <a:gd name="connsiteY5-30" fmla="*/ 1305166 h 1305344"/>
              <a:gd name="connsiteX6-31" fmla="*/ 43253 w 1881553"/>
              <a:gd name="connsiteY6-32" fmla="*/ 1305166 h 1305344"/>
              <a:gd name="connsiteX7-33" fmla="*/ 0 w 1881553"/>
              <a:gd name="connsiteY7-34" fmla="*/ 1261913 h 1305344"/>
              <a:gd name="connsiteX8-35" fmla="*/ 0 w 1881553"/>
              <a:gd name="connsiteY8-36" fmla="*/ 43253 h 1305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81553" h="1305344">
                <a:moveTo>
                  <a:pt x="0" y="43253"/>
                </a:moveTo>
                <a:cubicBezTo>
                  <a:pt x="0" y="19365"/>
                  <a:pt x="19365" y="0"/>
                  <a:pt x="43253" y="0"/>
                </a:cubicBezTo>
                <a:lnTo>
                  <a:pt x="1838300" y="0"/>
                </a:lnTo>
                <a:cubicBezTo>
                  <a:pt x="1862188" y="0"/>
                  <a:pt x="1881553" y="19365"/>
                  <a:pt x="1881553" y="43253"/>
                </a:cubicBezTo>
                <a:lnTo>
                  <a:pt x="1881553" y="1261913"/>
                </a:lnTo>
                <a:cubicBezTo>
                  <a:pt x="1881553" y="1285801"/>
                  <a:pt x="1862188" y="1305166"/>
                  <a:pt x="1838300" y="1305166"/>
                </a:cubicBezTo>
                <a:lnTo>
                  <a:pt x="43253" y="1305166"/>
                </a:lnTo>
                <a:cubicBezTo>
                  <a:pt x="5078" y="1307547"/>
                  <a:pt x="0" y="1285801"/>
                  <a:pt x="0" y="1261913"/>
                </a:cubicBezTo>
                <a:lnTo>
                  <a:pt x="0" y="432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en-US" sz="1200">
                <a:latin typeface="Calibri" panose="020F0502020204030204"/>
                <a:cs typeface="Calibri" panose="020F0502020204030204"/>
              </a:rPr>
              <a:t>TABLES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34342" y="2980283"/>
            <a:ext cx="732982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defRPr/>
            </a:pPr>
            <a:r>
              <a:rPr lang="en-US" sz="2100" b="1" dirty="0">
                <a:latin typeface="Calibri" panose="020F0502020204030204"/>
                <a:cs typeface="Calibri" panose="020F0502020204030204"/>
              </a:rPr>
              <a:t>20</a:t>
            </a:r>
            <a:endParaRPr lang="en-US" sz="2100" b="1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526672" y="0"/>
            <a:ext cx="11360800" cy="6654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b="1"/>
              <a:t>TECHNOLOGY STACK</a:t>
            </a:r>
            <a:endParaRPr lang="en-US" sz="3200" b="1"/>
          </a:p>
        </p:txBody>
      </p:sp>
      <p:sp>
        <p:nvSpPr>
          <p:cNvPr id="315" name="Google Shape;315;p43"/>
          <p:cNvSpPr txBox="1"/>
          <p:nvPr/>
        </p:nvSpPr>
        <p:spPr>
          <a:xfrm>
            <a:off x="6751800" y="-36855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/>
              <a:t> </a:t>
            </a:r>
            <a:endParaRPr sz="2400"/>
          </a:p>
        </p:txBody>
      </p:sp>
      <p:sp>
        <p:nvSpPr>
          <p:cNvPr id="317" name="Google Shape;317;p43"/>
          <p:cNvSpPr txBox="1"/>
          <p:nvPr/>
        </p:nvSpPr>
        <p:spPr>
          <a:xfrm>
            <a:off x="8078567" y="-3560633"/>
            <a:ext cx="11026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/>
              <a:t> </a:t>
            </a:r>
            <a:endParaRPr sz="2400"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321901" y="-45634"/>
            <a:ext cx="1872500" cy="75926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bk object 16"/>
          <p:cNvSpPr/>
          <p:nvPr/>
        </p:nvSpPr>
        <p:spPr>
          <a:xfrm>
            <a:off x="2" y="0"/>
            <a:ext cx="1969007" cy="45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1" y="1463487"/>
            <a:ext cx="1976904" cy="10554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00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280</Words>
  <Application>Microsoft Office PowerPoint</Application>
  <PresentationFormat>Widescreen</PresentationFormat>
  <Paragraphs>144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Segoe UI</vt:lpstr>
      <vt:lpstr>Office Theme</vt:lpstr>
      <vt:lpstr>PowerPoint Presentation</vt:lpstr>
      <vt:lpstr>OUR AGENDA</vt:lpstr>
      <vt:lpstr>PowerPoint Presentation</vt:lpstr>
      <vt:lpstr>PROJECT INTRODUCTION</vt:lpstr>
      <vt:lpstr>BUSINESS MODULES</vt:lpstr>
      <vt:lpstr>PowerPoint Presentation</vt:lpstr>
      <vt:lpstr>PowerPoint Presentation</vt:lpstr>
      <vt:lpstr>PowerPoint Presentation</vt:lpstr>
      <vt:lpstr>TECHNOLOGY STACK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K.</dc:creator>
  <cp:lastModifiedBy>Shashank Kansal</cp:lastModifiedBy>
  <cp:revision>302</cp:revision>
  <dcterms:created xsi:type="dcterms:W3CDTF">2020-03-03T18:00:00Z</dcterms:created>
  <dcterms:modified xsi:type="dcterms:W3CDTF">2022-11-06T22:06:42Z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2020-03-03T16:30:00Z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2020-03-03T16:30:00Z</vt:filetime>
  </property>
  <property fmtid="{D5CDD505-2E9C-101B-9397-08002B2CF9AE}" pid="5" name="ContentTypeId">
    <vt:lpwstr>0x010100D6B97D09E8E7BB4B914986E27D88727F</vt:lpwstr>
  </property>
  <property fmtid="{D5CDD505-2E9C-101B-9397-08002B2CF9AE}" pid="6" name="ICV">
    <vt:lpwstr>AAC35B360EAD45D0AE3073C7C33E5D7F</vt:lpwstr>
  </property>
  <property fmtid="{D5CDD505-2E9C-101B-9397-08002B2CF9AE}" pid="7" name="KSOProductBuildVer">
    <vt:lpwstr>1033-11.2.0.11341</vt:lpwstr>
  </property>
</Properties>
</file>