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C8A6-1134-4156-B754-8FFAB5D16A3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A676-AD8A-42EB-BF1F-EBB6AAC0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1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01809"/>
              </p:ext>
            </p:extLst>
          </p:nvPr>
        </p:nvGraphicFramePr>
        <p:xfrm>
          <a:off x="858807" y="1311214"/>
          <a:ext cx="192752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3606"/>
              </p:ext>
            </p:extLst>
          </p:nvPr>
        </p:nvGraphicFramePr>
        <p:xfrm>
          <a:off x="3499450" y="701615"/>
          <a:ext cx="192752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1083"/>
              </p:ext>
            </p:extLst>
          </p:nvPr>
        </p:nvGraphicFramePr>
        <p:xfrm>
          <a:off x="3646100" y="529086"/>
          <a:ext cx="192752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07103" y="3010618"/>
            <a:ext cx="4054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45991"/>
              </p:ext>
            </p:extLst>
          </p:nvPr>
        </p:nvGraphicFramePr>
        <p:xfrm>
          <a:off x="3407435" y="894270"/>
          <a:ext cx="192752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21510"/>
              </p:ext>
            </p:extLst>
          </p:nvPr>
        </p:nvGraphicFramePr>
        <p:xfrm>
          <a:off x="3565584" y="2760453"/>
          <a:ext cx="1927524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38897"/>
              </p:ext>
            </p:extLst>
          </p:nvPr>
        </p:nvGraphicFramePr>
        <p:xfrm>
          <a:off x="3720860" y="2665562"/>
          <a:ext cx="1927524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53353"/>
              </p:ext>
            </p:extLst>
          </p:nvPr>
        </p:nvGraphicFramePr>
        <p:xfrm>
          <a:off x="3473569" y="2953108"/>
          <a:ext cx="1927524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26605"/>
              </p:ext>
            </p:extLst>
          </p:nvPr>
        </p:nvGraphicFramePr>
        <p:xfrm>
          <a:off x="3657601" y="4560498"/>
          <a:ext cx="19275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53263"/>
              </p:ext>
            </p:extLst>
          </p:nvPr>
        </p:nvGraphicFramePr>
        <p:xfrm>
          <a:off x="3810001" y="4428226"/>
          <a:ext cx="19275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25878"/>
              </p:ext>
            </p:extLst>
          </p:nvPr>
        </p:nvGraphicFramePr>
        <p:xfrm>
          <a:off x="3505201" y="4710021"/>
          <a:ext cx="19275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  <a:gridCol w="321254"/>
                <a:gridCol w="321254"/>
                <a:gridCol w="321254"/>
                <a:gridCol w="321254"/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5467350" y="1940943"/>
            <a:ext cx="338228" cy="46888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98802" y="1237194"/>
            <a:ext cx="368062" cy="764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22"/>
          <p:cNvCxnSpPr/>
          <p:nvPr/>
        </p:nvCxnSpPr>
        <p:spPr>
          <a:xfrm flipV="1">
            <a:off x="6163395" y="3142645"/>
            <a:ext cx="368062" cy="764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22"/>
          <p:cNvCxnSpPr/>
          <p:nvPr/>
        </p:nvCxnSpPr>
        <p:spPr>
          <a:xfrm flipV="1">
            <a:off x="6163395" y="4857691"/>
            <a:ext cx="368062" cy="764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58287" y="2072825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87" y="2072825"/>
                <a:ext cx="41119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V="1">
            <a:off x="5754358" y="674958"/>
            <a:ext cx="0" cy="109526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742318" y="1003005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8" y="1003005"/>
                <a:ext cx="411192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3241"/>
              </p:ext>
            </p:extLst>
          </p:nvPr>
        </p:nvGraphicFramePr>
        <p:xfrm>
          <a:off x="6976847" y="394849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13055"/>
              </p:ext>
            </p:extLst>
          </p:nvPr>
        </p:nvGraphicFramePr>
        <p:xfrm>
          <a:off x="6976847" y="2236227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65222"/>
              </p:ext>
            </p:extLst>
          </p:nvPr>
        </p:nvGraphicFramePr>
        <p:xfrm>
          <a:off x="6805397" y="581025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66363"/>
              </p:ext>
            </p:extLst>
          </p:nvPr>
        </p:nvGraphicFramePr>
        <p:xfrm>
          <a:off x="6976847" y="4081024"/>
          <a:ext cx="32125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81049"/>
              </p:ext>
            </p:extLst>
          </p:nvPr>
        </p:nvGraphicFramePr>
        <p:xfrm>
          <a:off x="6807913" y="4219693"/>
          <a:ext cx="32125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48424"/>
              </p:ext>
            </p:extLst>
          </p:nvPr>
        </p:nvGraphicFramePr>
        <p:xfrm>
          <a:off x="6804856" y="2408956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flipV="1">
            <a:off x="7198437" y="5298715"/>
            <a:ext cx="338228" cy="46888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89374" y="5430597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74" y="5430597"/>
                <a:ext cx="41119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22"/>
          <p:cNvCxnSpPr/>
          <p:nvPr/>
        </p:nvCxnSpPr>
        <p:spPr>
          <a:xfrm flipV="1">
            <a:off x="7827807" y="2777226"/>
            <a:ext cx="368062" cy="764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25799"/>
              </p:ext>
            </p:extLst>
          </p:nvPr>
        </p:nvGraphicFramePr>
        <p:xfrm>
          <a:off x="8442096" y="379483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84954"/>
              </p:ext>
            </p:extLst>
          </p:nvPr>
        </p:nvGraphicFramePr>
        <p:xfrm>
          <a:off x="8442096" y="2227333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Connector 69"/>
          <p:cNvCxnSpPr/>
          <p:nvPr/>
        </p:nvCxnSpPr>
        <p:spPr>
          <a:xfrm flipV="1">
            <a:off x="8906542" y="849155"/>
            <a:ext cx="1618" cy="103163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904924" y="1211083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924" y="1211083"/>
                <a:ext cx="41119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V="1">
            <a:off x="8906542" y="2601755"/>
            <a:ext cx="1618" cy="103163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904924" y="4341874"/>
            <a:ext cx="1618" cy="103163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971599" y="2963683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599" y="2963683"/>
                <a:ext cx="41119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971598" y="4723671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598" y="4723671"/>
                <a:ext cx="41119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72439"/>
              </p:ext>
            </p:extLst>
          </p:nvPr>
        </p:nvGraphicFramePr>
        <p:xfrm>
          <a:off x="8442846" y="4073715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 flipV="1">
            <a:off x="867081" y="5096497"/>
            <a:ext cx="1914525" cy="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72599" y="5144826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99" y="5144826"/>
                <a:ext cx="411192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30447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33348" y="4691172"/>
                <a:ext cx="676275" cy="28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8" y="4691172"/>
                <a:ext cx="676275" cy="283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64687" y="1733458"/>
                <a:ext cx="676275" cy="28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7" y="1733458"/>
                <a:ext cx="676275" cy="283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0806" y="1310782"/>
                <a:ext cx="676275" cy="28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6" y="1310782"/>
                <a:ext cx="676275" cy="2835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V="1">
            <a:off x="7431414" y="518005"/>
            <a:ext cx="0" cy="155175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318893" y="3234199"/>
                <a:ext cx="107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93" y="3234199"/>
                <a:ext cx="1076771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>
            <a:off x="7377383" y="2078104"/>
            <a:ext cx="127419" cy="1488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372268" y="511358"/>
            <a:ext cx="127419" cy="1488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748153" y="2671451"/>
            <a:ext cx="0" cy="109526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36113" y="2999498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13" y="2999498"/>
                <a:ext cx="411192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 flipV="1">
            <a:off x="5858773" y="4492829"/>
            <a:ext cx="0" cy="54763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05489" y="4585968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489" y="4585968"/>
                <a:ext cx="411192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>
            <a:endCxn id="104" idx="0"/>
          </p:cNvCxnSpPr>
          <p:nvPr/>
        </p:nvCxnSpPr>
        <p:spPr>
          <a:xfrm flipV="1">
            <a:off x="5508956" y="3766717"/>
            <a:ext cx="296533" cy="33700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599893" y="3766717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93" y="3766717"/>
                <a:ext cx="41119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 flipV="1">
            <a:off x="5551035" y="5064274"/>
            <a:ext cx="338228" cy="46888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41972" y="5196156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972" y="5196156"/>
                <a:ext cx="41119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278195" y="5889283"/>
            <a:ext cx="7704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109824" y="5894687"/>
            <a:ext cx="38830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 layers + Activation function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68186" y="5894554"/>
            <a:ext cx="1059436" cy="312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Pooling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71033" y="2926422"/>
            <a:ext cx="837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375861" y="1113824"/>
                <a:ext cx="107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61" y="1113824"/>
                <a:ext cx="1076771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7307244" y="4552620"/>
                <a:ext cx="107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244" y="4552620"/>
                <a:ext cx="1076771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V="1">
            <a:off x="3472609" y="5519940"/>
            <a:ext cx="1914525" cy="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678127" y="5568269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27" y="5568269"/>
                <a:ext cx="411192" cy="307777"/>
              </a:xfrm>
              <a:prstGeom prst="rect">
                <a:avLst/>
              </a:prstGeom>
              <a:blipFill rotWithShape="0">
                <a:blip r:embed="rId14"/>
                <a:stretch>
                  <a:fillRect r="-300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5785" y="2792703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959" y="2776908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4133" y="2776908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3307" y="2776907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86892"/>
              </p:ext>
            </p:extLst>
          </p:nvPr>
        </p:nvGraphicFramePr>
        <p:xfrm>
          <a:off x="3697508" y="3326153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91317"/>
              </p:ext>
            </p:extLst>
          </p:nvPr>
        </p:nvGraphicFramePr>
        <p:xfrm>
          <a:off x="5126617" y="3306025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58323"/>
              </p:ext>
            </p:extLst>
          </p:nvPr>
        </p:nvGraphicFramePr>
        <p:xfrm>
          <a:off x="6616051" y="3298225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05679"/>
              </p:ext>
            </p:extLst>
          </p:nvPr>
        </p:nvGraphicFramePr>
        <p:xfrm>
          <a:off x="7965047" y="3306852"/>
          <a:ext cx="3212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254"/>
              </a:tblGrid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852487" y="3104801"/>
            <a:ext cx="2784" cy="20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85785" y="2125594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959" y="2109799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4133" y="2109799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3307" y="2109798"/>
            <a:ext cx="10567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cell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62299" y="2946591"/>
            <a:ext cx="313424" cy="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13036" y="2946591"/>
            <a:ext cx="313424" cy="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77286" y="2946591"/>
            <a:ext cx="313424" cy="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70797" y="2282800"/>
            <a:ext cx="271438" cy="5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27584" y="2263686"/>
            <a:ext cx="271438" cy="5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15848" y="2278643"/>
            <a:ext cx="271438" cy="5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3026633">
            <a:off x="2904861" y="2200285"/>
            <a:ext cx="1447735" cy="1938271"/>
          </a:xfrm>
          <a:prstGeom prst="arc">
            <a:avLst>
              <a:gd name="adj1" fmla="val 15955391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3026633">
            <a:off x="4335192" y="2183332"/>
            <a:ext cx="1447735" cy="1938271"/>
          </a:xfrm>
          <a:prstGeom prst="arc">
            <a:avLst>
              <a:gd name="adj1" fmla="val 15955391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3026633">
            <a:off x="5798749" y="2166378"/>
            <a:ext cx="1447735" cy="1938271"/>
          </a:xfrm>
          <a:prstGeom prst="arc">
            <a:avLst>
              <a:gd name="adj1" fmla="val 15955391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3026633">
            <a:off x="7230297" y="2174855"/>
            <a:ext cx="1447735" cy="1938271"/>
          </a:xfrm>
          <a:prstGeom prst="arc">
            <a:avLst>
              <a:gd name="adj1" fmla="val 15955391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2408036">
            <a:off x="7574051" y="1142419"/>
            <a:ext cx="890269" cy="1704769"/>
          </a:xfrm>
          <a:prstGeom prst="arc">
            <a:avLst>
              <a:gd name="adj1" fmla="val 16478373"/>
              <a:gd name="adj2" fmla="val 7971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861729" y="1830687"/>
            <a:ext cx="1" cy="27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307057" y="1805372"/>
            <a:ext cx="1" cy="27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04386" y="1801220"/>
            <a:ext cx="1" cy="27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8131673" y="1817969"/>
            <a:ext cx="1" cy="27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45669"/>
              </p:ext>
            </p:extLst>
          </p:nvPr>
        </p:nvGraphicFramePr>
        <p:xfrm>
          <a:off x="3340347" y="1471186"/>
          <a:ext cx="1041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8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01060"/>
              </p:ext>
            </p:extLst>
          </p:nvPr>
        </p:nvGraphicFramePr>
        <p:xfrm>
          <a:off x="4789353" y="1457143"/>
          <a:ext cx="1041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8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9246"/>
              </p:ext>
            </p:extLst>
          </p:nvPr>
        </p:nvGraphicFramePr>
        <p:xfrm>
          <a:off x="6292327" y="1447311"/>
          <a:ext cx="1041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8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98370"/>
              </p:ext>
            </p:extLst>
          </p:nvPr>
        </p:nvGraphicFramePr>
        <p:xfrm>
          <a:off x="7692867" y="1457143"/>
          <a:ext cx="1041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8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3430224" y="3289770"/>
            <a:ext cx="0" cy="182268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16200000">
                <a:off x="3059097" y="4689317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59097" y="4689317"/>
                <a:ext cx="411192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04478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10674" y="5370639"/>
                <a:ext cx="676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674" y="5370639"/>
                <a:ext cx="6762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33684" y="5370640"/>
                <a:ext cx="676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84" y="5370640"/>
                <a:ext cx="6762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552726" y="5370639"/>
                <a:ext cx="676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26" y="5370639"/>
                <a:ext cx="6762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485914" y="5386841"/>
                <a:ext cx="676275" cy="28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14" y="5386841"/>
                <a:ext cx="676275" cy="283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H="1">
            <a:off x="3418581" y="1290038"/>
            <a:ext cx="795971" cy="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610970" y="973636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70" y="973636"/>
                <a:ext cx="411192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 flipH="1">
            <a:off x="4968550" y="1294264"/>
            <a:ext cx="795971" cy="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160939" y="977862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9" y="977862"/>
                <a:ext cx="411192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 flipH="1">
            <a:off x="7845540" y="1302183"/>
            <a:ext cx="795971" cy="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037929" y="985781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29" y="985781"/>
                <a:ext cx="411192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408923" y="1081240"/>
                <a:ext cx="676275" cy="28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23" y="1081240"/>
                <a:ext cx="676275" cy="28359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 rot="12408036">
            <a:off x="6154941" y="1136888"/>
            <a:ext cx="890269" cy="1704769"/>
          </a:xfrm>
          <a:prstGeom prst="arc">
            <a:avLst>
              <a:gd name="adj1" fmla="val 16478373"/>
              <a:gd name="adj2" fmla="val 7971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 rot="12408036">
            <a:off x="4718261" y="1147486"/>
            <a:ext cx="890269" cy="1704769"/>
          </a:xfrm>
          <a:prstGeom prst="arc">
            <a:avLst>
              <a:gd name="adj1" fmla="val 16478373"/>
              <a:gd name="adj2" fmla="val 7971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12408036">
            <a:off x="3252374" y="1130533"/>
            <a:ext cx="890269" cy="1704769"/>
          </a:xfrm>
          <a:prstGeom prst="arc">
            <a:avLst>
              <a:gd name="adj1" fmla="val 16478373"/>
              <a:gd name="adj2" fmla="val 7971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5267450" y="3086891"/>
            <a:ext cx="2784" cy="20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816682" y="3087644"/>
            <a:ext cx="2784" cy="20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8125003" y="3087546"/>
            <a:ext cx="2784" cy="20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43535"/>
              </p:ext>
            </p:extLst>
          </p:nvPr>
        </p:nvGraphicFramePr>
        <p:xfrm>
          <a:off x="5518613" y="444402"/>
          <a:ext cx="1041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8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H="1" flipV="1">
            <a:off x="6054798" y="872648"/>
            <a:ext cx="4824" cy="208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 rot="16200000">
                <a:off x="3061550" y="871412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𝑃𝑜𝑜𝑙𝑖𝑛𝑔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1550" y="871412"/>
                <a:ext cx="411192" cy="307777"/>
              </a:xfrm>
              <a:prstGeom prst="rect">
                <a:avLst/>
              </a:prstGeom>
              <a:blipFill rotWithShape="0">
                <a:blip r:embed="rId11"/>
                <a:stretch>
                  <a:fillRect t="-91176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>
            <a:off x="3430224" y="583888"/>
            <a:ext cx="0" cy="5436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598790" y="467569"/>
                <a:ext cx="41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𝑠𝑒𝑛𝑡𝑒𝑛𝑐𝑒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90" y="467569"/>
                <a:ext cx="411192" cy="307777"/>
              </a:xfrm>
              <a:prstGeom prst="rect">
                <a:avLst/>
              </a:prstGeom>
              <a:blipFill rotWithShape="0">
                <a:blip r:embed="rId12"/>
                <a:stretch>
                  <a:fillRect r="-375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948836"/>
            <a:ext cx="5400675" cy="2638425"/>
          </a:xfrm>
        </p:spPr>
      </p:pic>
    </p:spTree>
    <p:extLst>
      <p:ext uri="{BB962C8B-B14F-4D97-AF65-F5344CB8AC3E}">
        <p14:creationId xmlns:p14="http://schemas.microsoft.com/office/powerpoint/2010/main" val="21024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32</cp:revision>
  <dcterms:created xsi:type="dcterms:W3CDTF">2017-12-09T19:24:39Z</dcterms:created>
  <dcterms:modified xsi:type="dcterms:W3CDTF">2017-12-12T21:32:21Z</dcterms:modified>
</cp:coreProperties>
</file>