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DD54-A04E-4382-969D-91D3D3F033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2D1E-1035-4E1E-AD7B-C889E09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4" y="2628711"/>
            <a:ext cx="823670" cy="823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9" y="3929640"/>
            <a:ext cx="1755439" cy="645382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28" y="158209"/>
            <a:ext cx="1343748" cy="134374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63" name="TextBox 162"/>
          <p:cNvSpPr txBox="1"/>
          <p:nvPr/>
        </p:nvSpPr>
        <p:spPr>
          <a:xfrm>
            <a:off x="2146186" y="1496258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Programs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255623" y="1855020"/>
            <a:ext cx="76230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Inferring program properties – Our approach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85" y="175580"/>
            <a:ext cx="1308780" cy="1320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12" y="779591"/>
            <a:ext cx="323753" cy="208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17" y="836428"/>
            <a:ext cx="404512" cy="237314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557576" y="1493917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Graphical Models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64944" y="1493917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Graph Neural Networks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36" y="210319"/>
            <a:ext cx="2466679" cy="127914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2255622" y="5529151"/>
            <a:ext cx="76230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Inferring types in programs – Problem setup</a:t>
            </a:r>
            <a:endParaRPr lang="en-US" sz="1600" b="1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64" y="2849939"/>
            <a:ext cx="422425" cy="381213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992219" y="3055577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equivalent to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58" y="2907151"/>
            <a:ext cx="754004" cy="310058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60033">
            <a:off x="3222604" y="3335705"/>
            <a:ext cx="404512" cy="237314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5310702" y="2603663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Goal: Infer types in JS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45" y="4095506"/>
            <a:ext cx="404512" cy="2373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93" y="4000121"/>
            <a:ext cx="330598" cy="31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80" y="4014714"/>
            <a:ext cx="341865" cy="302419"/>
          </a:xfrm>
          <a:prstGeom prst="rect">
            <a:avLst/>
          </a:prstGeom>
        </p:spPr>
      </p:pic>
      <p:pic>
        <p:nvPicPr>
          <p:cNvPr id="184" name="Content Placeholder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1" y="4492012"/>
            <a:ext cx="360998" cy="186199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60" y="4487591"/>
            <a:ext cx="322998" cy="186199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15" y="4490111"/>
            <a:ext cx="330598" cy="186199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82" y="4474676"/>
            <a:ext cx="338198" cy="186199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9" y="4484238"/>
            <a:ext cx="345798" cy="182399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9" y="4476338"/>
            <a:ext cx="433198" cy="1823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03" y="4144958"/>
            <a:ext cx="371258" cy="60751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53" y="4049742"/>
            <a:ext cx="404512" cy="237314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27" y="3781145"/>
            <a:ext cx="243579" cy="233569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37" y="4658737"/>
            <a:ext cx="236107" cy="208864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4778" y="4310459"/>
            <a:ext cx="279395" cy="457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51" y="3683198"/>
            <a:ext cx="618415" cy="522511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50" y="4492012"/>
            <a:ext cx="618415" cy="522511"/>
          </a:xfrm>
          <a:prstGeom prst="rect">
            <a:avLst/>
          </a:prstGeom>
        </p:spPr>
      </p:pic>
      <p:cxnSp>
        <p:nvCxnSpPr>
          <p:cNvPr id="197" name="Straight Arrow Connector 196"/>
          <p:cNvCxnSpPr/>
          <p:nvPr/>
        </p:nvCxnSpPr>
        <p:spPr>
          <a:xfrm>
            <a:off x="7661850" y="3929640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661850" y="4746058"/>
            <a:ext cx="2061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9" name="Picture 1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06" y="4133674"/>
            <a:ext cx="404512" cy="2373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23" y="3631025"/>
            <a:ext cx="1639441" cy="1055204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3057332" y="5050345"/>
            <a:ext cx="374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Corpus of TS programs with annotated types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714623" y="5037468"/>
            <a:ext cx="207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Graph neural networks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904992" y="5041754"/>
            <a:ext cx="250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Dependency graphs of programs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31578">
            <a:off x="9294637" y="3336749"/>
            <a:ext cx="404512" cy="237314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8890974" y="3066289"/>
            <a:ext cx="197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NimbusRomNo9L" panose="00000500000000000000" pitchFamily="50" charset="0"/>
                <a:cs typeface="Times New Roman" panose="02020603050405020304" pitchFamily="18" charset="0"/>
              </a:rPr>
              <a:t>predict</a:t>
            </a:r>
            <a:endParaRPr lang="en-US" sz="1400" dirty="0">
              <a:latin typeface="NimbusRomNo9L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NimbusRomNo9L</vt:lpstr>
      <vt:lpstr>Times New Roman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1</cp:revision>
  <dcterms:created xsi:type="dcterms:W3CDTF">2018-12-11T22:47:33Z</dcterms:created>
  <dcterms:modified xsi:type="dcterms:W3CDTF">2018-12-11T22:47:46Z</dcterms:modified>
</cp:coreProperties>
</file>