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4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5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3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3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05DD-132D-42F7-8605-2C8AB42047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A95B-6CF7-4E50-B39C-E293910A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4" y="279237"/>
            <a:ext cx="881481" cy="231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978" y="2293543"/>
            <a:ext cx="196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Solidity source file. </a:t>
            </a:r>
            <a:r>
              <a:rPr lang="en-US" sz="800" dirty="0">
                <a:latin typeface="NimbusRomNo9L" panose="00000500000000000000" pitchFamily="50" charset="0"/>
                <a:cs typeface="Times New Roman" panose="02020603050405020304" pitchFamily="18" charset="0"/>
              </a:rPr>
              <a:t>Each file contains contracts – equivalent to classes in OOP. Each contract contains functions</a:t>
            </a:r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. Contracts can inherit properties from other contracts.</a:t>
            </a:r>
            <a:endParaRPr lang="en-US" sz="8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5" y="589820"/>
            <a:ext cx="1681688" cy="168168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95"/>
          <a:stretch/>
        </p:blipFill>
        <p:spPr>
          <a:xfrm>
            <a:off x="2508394" y="893577"/>
            <a:ext cx="1449543" cy="54613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4095143" y="1163443"/>
            <a:ext cx="206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73401" y="1577792"/>
            <a:ext cx="0" cy="181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13" y="1807182"/>
            <a:ext cx="652176" cy="65217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64414" y="2413371"/>
            <a:ext cx="1975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Use analysis tools for Solidity to find vulnerabilities in functions</a:t>
            </a:r>
            <a:endParaRPr lang="en-US" sz="8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23062" y="2046203"/>
            <a:ext cx="206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4" y="1738127"/>
            <a:ext cx="588675" cy="58867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069277" y="2407395"/>
            <a:ext cx="148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For each vulnerability-type, treat the tool’s output as a label</a:t>
            </a:r>
            <a:endParaRPr lang="en-US" sz="8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4478889" y="890377"/>
            <a:ext cx="577955" cy="584032"/>
            <a:chOff x="4842405" y="577107"/>
            <a:chExt cx="783795" cy="856963"/>
          </a:xfrm>
        </p:grpSpPr>
        <p:sp>
          <p:nvSpPr>
            <p:cNvPr id="40" name="Oval 39"/>
            <p:cNvSpPr/>
            <p:nvPr/>
          </p:nvSpPr>
          <p:spPr>
            <a:xfrm>
              <a:off x="5235820" y="577107"/>
              <a:ext cx="121920" cy="118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975860" y="826015"/>
              <a:ext cx="121920" cy="118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235820" y="834157"/>
              <a:ext cx="121920" cy="118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04280" y="826015"/>
              <a:ext cx="121920" cy="118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0" idx="3"/>
              <a:endCxn id="41" idx="7"/>
            </p:cNvCxnSpPr>
            <p:nvPr/>
          </p:nvCxnSpPr>
          <p:spPr>
            <a:xfrm flipH="1">
              <a:off x="5079925" y="678543"/>
              <a:ext cx="173750" cy="16487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4"/>
              <a:endCxn id="42" idx="0"/>
            </p:cNvCxnSpPr>
            <p:nvPr/>
          </p:nvCxnSpPr>
          <p:spPr>
            <a:xfrm>
              <a:off x="5296780" y="695947"/>
              <a:ext cx="0" cy="13821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5"/>
              <a:endCxn id="43" idx="1"/>
            </p:cNvCxnSpPr>
            <p:nvPr/>
          </p:nvCxnSpPr>
          <p:spPr>
            <a:xfrm>
              <a:off x="5339885" y="678543"/>
              <a:ext cx="182250" cy="16487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975860" y="1084850"/>
              <a:ext cx="121920" cy="118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42405" y="1315230"/>
              <a:ext cx="121920" cy="118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094095" y="1306607"/>
              <a:ext cx="121920" cy="118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41" idx="4"/>
              <a:endCxn id="59" idx="0"/>
            </p:cNvCxnSpPr>
            <p:nvPr/>
          </p:nvCxnSpPr>
          <p:spPr>
            <a:xfrm>
              <a:off x="5036820" y="944855"/>
              <a:ext cx="0" cy="13999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9" idx="3"/>
              <a:endCxn id="60" idx="0"/>
            </p:cNvCxnSpPr>
            <p:nvPr/>
          </p:nvCxnSpPr>
          <p:spPr>
            <a:xfrm flipH="1">
              <a:off x="4903365" y="1186286"/>
              <a:ext cx="90350" cy="12894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1" idx="0"/>
              <a:endCxn id="59" idx="5"/>
            </p:cNvCxnSpPr>
            <p:nvPr/>
          </p:nvCxnSpPr>
          <p:spPr>
            <a:xfrm flipH="1" flipV="1">
              <a:off x="5079925" y="1186286"/>
              <a:ext cx="75130" cy="1203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5195929" y="1163922"/>
            <a:ext cx="206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6961919" y="4343167"/>
            <a:ext cx="565508" cy="672027"/>
            <a:chOff x="5551665" y="864555"/>
            <a:chExt cx="565508" cy="672027"/>
          </a:xfrm>
        </p:grpSpPr>
        <p:sp>
          <p:nvSpPr>
            <p:cNvPr id="75" name="Oval 74"/>
            <p:cNvSpPr/>
            <p:nvPr/>
          </p:nvSpPr>
          <p:spPr>
            <a:xfrm>
              <a:off x="5744547" y="864555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5845031" y="959231"/>
              <a:ext cx="117701" cy="120792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5940586" y="1062707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999448" y="1319947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744547" y="1425662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744547" y="1169063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551665" y="1169063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>
              <a:stCxn id="75" idx="4"/>
              <a:endCxn id="81" idx="0"/>
            </p:cNvCxnSpPr>
            <p:nvPr/>
          </p:nvCxnSpPr>
          <p:spPr>
            <a:xfrm>
              <a:off x="5803410" y="975475"/>
              <a:ext cx="0" cy="193588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5" idx="3"/>
              <a:endCxn id="82" idx="0"/>
            </p:cNvCxnSpPr>
            <p:nvPr/>
          </p:nvCxnSpPr>
          <p:spPr>
            <a:xfrm flipH="1">
              <a:off x="5610527" y="959231"/>
              <a:ext cx="151261" cy="209832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1" idx="4"/>
              <a:endCxn id="80" idx="0"/>
            </p:cNvCxnSpPr>
            <p:nvPr/>
          </p:nvCxnSpPr>
          <p:spPr>
            <a:xfrm>
              <a:off x="5803410" y="1279982"/>
              <a:ext cx="0" cy="145680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2" idx="4"/>
              <a:endCxn id="80" idx="1"/>
            </p:cNvCxnSpPr>
            <p:nvPr/>
          </p:nvCxnSpPr>
          <p:spPr>
            <a:xfrm>
              <a:off x="5610527" y="1279982"/>
              <a:ext cx="151261" cy="161924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8" idx="4"/>
              <a:endCxn id="79" idx="0"/>
            </p:cNvCxnSpPr>
            <p:nvPr/>
          </p:nvCxnSpPr>
          <p:spPr>
            <a:xfrm>
              <a:off x="5999448" y="1173627"/>
              <a:ext cx="58862" cy="146320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0" idx="7"/>
              <a:endCxn id="78" idx="3"/>
            </p:cNvCxnSpPr>
            <p:nvPr/>
          </p:nvCxnSpPr>
          <p:spPr>
            <a:xfrm flipV="1">
              <a:off x="5845031" y="1157383"/>
              <a:ext cx="112795" cy="284524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4329250" y="664500"/>
            <a:ext cx="1032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Abstract syntax tree</a:t>
            </a:r>
            <a:endParaRPr lang="en-US" sz="8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30345" y="651193"/>
            <a:ext cx="1077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Use and Define paths</a:t>
            </a:r>
            <a:endParaRPr lang="en-US" sz="8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295308" y="1181029"/>
            <a:ext cx="206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97015" y="647210"/>
            <a:ext cx="1375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Source code of each function</a:t>
            </a:r>
            <a:endParaRPr lang="en-US" sz="8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612720" y="1170544"/>
            <a:ext cx="924159" cy="144103"/>
            <a:chOff x="2529749" y="4284949"/>
            <a:chExt cx="1736173" cy="248920"/>
          </a:xfrm>
        </p:grpSpPr>
        <p:sp>
          <p:nvSpPr>
            <p:cNvPr id="112" name="Rectangle 111"/>
            <p:cNvSpPr/>
            <p:nvPr/>
          </p:nvSpPr>
          <p:spPr>
            <a:xfrm>
              <a:off x="2529749" y="4284949"/>
              <a:ext cx="285721" cy="2489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821769" y="4284949"/>
              <a:ext cx="285721" cy="2489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13789" y="4284949"/>
              <a:ext cx="285721" cy="2489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97881" y="4284949"/>
              <a:ext cx="285721" cy="2489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89400" y="4284949"/>
              <a:ext cx="285721" cy="2489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980201" y="4284949"/>
              <a:ext cx="285721" cy="2489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>
            <a:off x="5226183" y="2039450"/>
            <a:ext cx="206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342736" y="965585"/>
            <a:ext cx="2003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Feature vector describing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foo1()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70" y="1821597"/>
            <a:ext cx="398780" cy="398780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5697093" y="1861933"/>
            <a:ext cx="2059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1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704351" y="2014084"/>
            <a:ext cx="2059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dirty="0">
                <a:latin typeface="NimbusRomNo9L" panose="00000500000000000000" pitchFamily="50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516766" y="2453937"/>
            <a:ext cx="722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Binary label</a:t>
            </a:r>
            <a:endParaRPr lang="en-US" sz="8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6252104" y="2014084"/>
            <a:ext cx="206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060911" y="1358917"/>
            <a:ext cx="0" cy="1578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Freeform 131"/>
          <p:cNvSpPr/>
          <p:nvPr/>
        </p:nvSpPr>
        <p:spPr>
          <a:xfrm>
            <a:off x="6689200" y="1875092"/>
            <a:ext cx="461837" cy="327869"/>
          </a:xfrm>
          <a:custGeom>
            <a:avLst/>
            <a:gdLst>
              <a:gd name="connsiteX0" fmla="*/ 0 w 568960"/>
              <a:gd name="connsiteY0" fmla="*/ 46959 h 493999"/>
              <a:gd name="connsiteX1" fmla="*/ 406400 w 568960"/>
              <a:gd name="connsiteY1" fmla="*/ 41879 h 493999"/>
              <a:gd name="connsiteX2" fmla="*/ 568960 w 568960"/>
              <a:gd name="connsiteY2" fmla="*/ 493999 h 4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493999">
                <a:moveTo>
                  <a:pt x="0" y="46959"/>
                </a:moveTo>
                <a:cubicBezTo>
                  <a:pt x="155786" y="7165"/>
                  <a:pt x="311573" y="-32628"/>
                  <a:pt x="406400" y="41879"/>
                </a:cubicBezTo>
                <a:cubicBezTo>
                  <a:pt x="501227" y="116386"/>
                  <a:pt x="568960" y="493999"/>
                  <a:pt x="568960" y="49399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908970" y="208127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6800542" y="193882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908970" y="195744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995504" y="223217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149050" y="1858636"/>
            <a:ext cx="45719" cy="457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7121799" y="1956211"/>
            <a:ext cx="45719" cy="457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7029915" y="1779422"/>
            <a:ext cx="45719" cy="457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018363" y="2079941"/>
            <a:ext cx="45719" cy="457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777682" y="1775190"/>
            <a:ext cx="45719" cy="457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936061" y="177138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6329794" y="2430822"/>
            <a:ext cx="114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Train a classifier for each vulnerability-type</a:t>
            </a:r>
            <a:endParaRPr lang="en-US" sz="8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7377499" y="2039450"/>
            <a:ext cx="206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395074" y="2435187"/>
            <a:ext cx="121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Classify vulnerability presence</a:t>
            </a:r>
            <a:endParaRPr lang="en-US" sz="8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032" y="1799059"/>
            <a:ext cx="398780" cy="39878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766255" y="1839395"/>
            <a:ext cx="2059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1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73513" y="1991546"/>
            <a:ext cx="2059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00" dirty="0">
                <a:latin typeface="NimbusRomNo9L" panose="00000500000000000000" pitchFamily="50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108200" y="1463575"/>
            <a:ext cx="206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40150" y="1205940"/>
            <a:ext cx="847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8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features</a:t>
            </a:r>
            <a:endParaRPr lang="en-US" sz="8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65397" y="4770467"/>
            <a:ext cx="117725" cy="11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9365881" y="4865143"/>
            <a:ext cx="117701" cy="120792"/>
          </a:xfrm>
          <a:prstGeom prst="straightConnector1">
            <a:avLst/>
          </a:prstGeom>
          <a:ln w="317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9671376" y="4546676"/>
            <a:ext cx="117725" cy="11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265397" y="5074975"/>
            <a:ext cx="117725" cy="11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072515" y="5074975"/>
            <a:ext cx="117725" cy="11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95" idx="4"/>
            <a:endCxn id="102" idx="0"/>
          </p:cNvCxnSpPr>
          <p:nvPr/>
        </p:nvCxnSpPr>
        <p:spPr>
          <a:xfrm>
            <a:off x="9324260" y="4881387"/>
            <a:ext cx="0" cy="193588"/>
          </a:xfrm>
          <a:prstGeom prst="straightConnector1">
            <a:avLst/>
          </a:prstGeom>
          <a:ln w="317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5" idx="3"/>
            <a:endCxn id="103" idx="0"/>
          </p:cNvCxnSpPr>
          <p:nvPr/>
        </p:nvCxnSpPr>
        <p:spPr>
          <a:xfrm flipH="1">
            <a:off x="9131377" y="4865143"/>
            <a:ext cx="151261" cy="209832"/>
          </a:xfrm>
          <a:prstGeom prst="straightConnector1">
            <a:avLst/>
          </a:prstGeom>
          <a:ln w="317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681090" y="5280571"/>
            <a:ext cx="166094" cy="411444"/>
          </a:xfrm>
          <a:prstGeom prst="straightConnector1">
            <a:avLst/>
          </a:prstGeom>
          <a:ln w="317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8575161" y="4573606"/>
            <a:ext cx="107344" cy="466156"/>
          </a:xfrm>
          <a:prstGeom prst="straightConnector1">
            <a:avLst/>
          </a:prstGeom>
          <a:ln w="317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8727527" y="5934414"/>
            <a:ext cx="279000" cy="327953"/>
          </a:xfrm>
          <a:prstGeom prst="straightConnector1">
            <a:avLst/>
          </a:prstGeom>
          <a:ln w="317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510458" y="906959"/>
            <a:ext cx="930679" cy="563766"/>
            <a:chOff x="9280232" y="5581095"/>
            <a:chExt cx="930679" cy="563766"/>
          </a:xfrm>
        </p:grpSpPr>
        <p:sp>
          <p:nvSpPr>
            <p:cNvPr id="97" name="Oval 96"/>
            <p:cNvSpPr/>
            <p:nvPr/>
          </p:nvSpPr>
          <p:spPr>
            <a:xfrm>
              <a:off x="9534836" y="5581095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280232" y="5581095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00" idx="6"/>
              <a:endCxn id="97" idx="2"/>
            </p:cNvCxnSpPr>
            <p:nvPr/>
          </p:nvCxnSpPr>
          <p:spPr>
            <a:xfrm>
              <a:off x="9397957" y="5636555"/>
              <a:ext cx="136879" cy="0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050451" y="5581095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9795847" y="5581095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1" idx="6"/>
              <a:endCxn id="130" idx="2"/>
            </p:cNvCxnSpPr>
            <p:nvPr/>
          </p:nvCxnSpPr>
          <p:spPr>
            <a:xfrm>
              <a:off x="9913572" y="5636555"/>
              <a:ext cx="136879" cy="0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9671376" y="5636555"/>
              <a:ext cx="136879" cy="0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9553651" y="5804886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9299047" y="5804886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>
              <a:stCxn id="146" idx="6"/>
              <a:endCxn id="139" idx="2"/>
            </p:cNvCxnSpPr>
            <p:nvPr/>
          </p:nvCxnSpPr>
          <p:spPr>
            <a:xfrm>
              <a:off x="9416772" y="5860346"/>
              <a:ext cx="136879" cy="0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9814662" y="5804886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>
              <a:off x="9690191" y="5860346"/>
              <a:ext cx="136879" cy="0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9577571" y="6033941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9322967" y="6033941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/>
            <p:cNvCxnSpPr>
              <a:stCxn id="157" idx="6"/>
              <a:endCxn id="156" idx="2"/>
            </p:cNvCxnSpPr>
            <p:nvPr/>
          </p:nvCxnSpPr>
          <p:spPr>
            <a:xfrm>
              <a:off x="9440692" y="6089401"/>
              <a:ext cx="136879" cy="0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10093186" y="6033941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9838582" y="6033941"/>
              <a:ext cx="117725" cy="11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Arrow Connector 160"/>
            <p:cNvCxnSpPr>
              <a:stCxn id="160" idx="6"/>
              <a:endCxn id="159" idx="2"/>
            </p:cNvCxnSpPr>
            <p:nvPr/>
          </p:nvCxnSpPr>
          <p:spPr>
            <a:xfrm>
              <a:off x="9956307" y="6089401"/>
              <a:ext cx="136879" cy="0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9714111" y="6089401"/>
              <a:ext cx="136879" cy="0"/>
            </a:xfrm>
            <a:prstGeom prst="straightConnector1">
              <a:avLst/>
            </a:prstGeom>
            <a:ln w="317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78259" y="5467045"/>
            <a:ext cx="806821" cy="2553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Variable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7528" y="5473411"/>
            <a:ext cx="806821" cy="2553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432" y="5467045"/>
            <a:ext cx="806821" cy="2809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3100" y="5613875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92285" y="5581970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68054" y="5408944"/>
            <a:ext cx="608600" cy="289441"/>
          </a:xfrm>
          <a:prstGeom prst="round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8729" y="4453106"/>
            <a:ext cx="806821" cy="2553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6633" y="4446740"/>
            <a:ext cx="806821" cy="2809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984301" y="4593570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91139" y="4465876"/>
            <a:ext cx="806821" cy="2553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405165" y="4580801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6374" y="4417258"/>
            <a:ext cx="608600" cy="289441"/>
          </a:xfrm>
          <a:prstGeom prst="round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03" y="4453106"/>
            <a:ext cx="806821" cy="2553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3064" y="4438462"/>
            <a:ext cx="806821" cy="2809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37411" y="4593570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04970" y="4580800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35673" y="5468597"/>
            <a:ext cx="806821" cy="2553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1834" y="5453953"/>
            <a:ext cx="806821" cy="2809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58886" y="5566555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33740" y="5596291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82947" y="3416038"/>
            <a:ext cx="806821" cy="2553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0851" y="3409672"/>
            <a:ext cx="806821" cy="2809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8386" y="3428808"/>
            <a:ext cx="806821" cy="2553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352412" y="3543733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23621" y="3380190"/>
            <a:ext cx="608600" cy="289441"/>
          </a:xfrm>
          <a:prstGeom prst="roundRect">
            <a:avLst/>
          </a:prstGeom>
          <a:noFill/>
          <a:ln>
            <a:noFill/>
            <a:prstDash val="sysDot"/>
          </a:ln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54150" y="3416038"/>
            <a:ext cx="806821" cy="2553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0311" y="3401394"/>
            <a:ext cx="806821" cy="2809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484658" y="3556502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52217" y="3543732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12410" y="3535082"/>
            <a:ext cx="22871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44956" y="4027403"/>
            <a:ext cx="70604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use </a:t>
            </a:r>
            <a:r>
              <a:rPr lang="en-US" sz="14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4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73184" y="2980600"/>
            <a:ext cx="70604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use </a:t>
            </a:r>
            <a:r>
              <a:rPr lang="en-US" sz="14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14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57290" y="5047633"/>
            <a:ext cx="70604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14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4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8105" y="5036795"/>
            <a:ext cx="70604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14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4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51872" y="4018900"/>
            <a:ext cx="70604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14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4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44436" y="2946385"/>
            <a:ext cx="70604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14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14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61351" y="3371288"/>
            <a:ext cx="706045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1</a:t>
            </a:r>
            <a:endParaRPr lang="en-US" sz="14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61351" y="4373128"/>
            <a:ext cx="706045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2</a:t>
            </a:r>
            <a:endParaRPr lang="en-US" sz="14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9540" y="5440196"/>
            <a:ext cx="706045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3</a:t>
            </a:r>
            <a:endParaRPr lang="en-US" sz="14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4681" y="1117601"/>
            <a:ext cx="3460284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Program Representation Stack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965" y="1879601"/>
            <a:ext cx="1278919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Static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6117" y="1879601"/>
            <a:ext cx="1449202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Dynamic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2490" y="4182370"/>
            <a:ext cx="3115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- other similar trace-based properties</a:t>
            </a:r>
            <a:endParaRPr lang="en-US" sz="16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8284" y="3049513"/>
            <a:ext cx="287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- various system parameters e.g. stack, heap, PC etc.</a:t>
            </a:r>
            <a:endParaRPr lang="en-US" sz="16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700902" y="2419366"/>
            <a:ext cx="0" cy="22672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368802" y="1613431"/>
            <a:ext cx="227105" cy="159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490448" y="1628518"/>
            <a:ext cx="215153" cy="144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6709" y="2747844"/>
            <a:ext cx="235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Lexicalized tokens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41300" y="2359857"/>
            <a:ext cx="235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Characters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35323" y="3240892"/>
            <a:ext cx="235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AST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9620" y="3639016"/>
            <a:ext cx="235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Program Graphs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35323" y="4102667"/>
            <a:ext cx="235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IR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32532" y="4502777"/>
            <a:ext cx="235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Assembly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7921813" y="2490605"/>
            <a:ext cx="0" cy="538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006910" y="2439119"/>
            <a:ext cx="1137115" cy="6469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Purely Syntactic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872490" y="3607059"/>
            <a:ext cx="2750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- outputs corresponding to different inputs</a:t>
            </a:r>
            <a:endParaRPr lang="en-US" sz="16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921813" y="3302333"/>
            <a:ext cx="0" cy="15565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006910" y="3554238"/>
            <a:ext cx="1522849" cy="10215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Syntactic</a:t>
            </a:r>
          </a:p>
          <a:p>
            <a:pPr algn="ctr"/>
            <a:r>
              <a:rPr lang="en-US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Semantic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1501863" y="3086074"/>
            <a:ext cx="1137115" cy="6469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Purely Semantic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94571" y="2445435"/>
            <a:ext cx="311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Execution snapshots of</a:t>
            </a:r>
            <a:endParaRPr lang="en-US" sz="16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15293" y="2725427"/>
            <a:ext cx="311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- program variables</a:t>
            </a:r>
            <a:endParaRPr lang="en-US" sz="16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7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9106" y="900318"/>
            <a:ext cx="109957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 5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08892" y="1403033"/>
            <a:ext cx="3" cy="22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9106" y="1728860"/>
            <a:ext cx="109957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= </a:t>
            </a:r>
            <a:r>
              <a:rPr lang="en-US" sz="1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foo( )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6463" y="2555964"/>
            <a:ext cx="128485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 b == 10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708889" y="2230137"/>
            <a:ext cx="3" cy="22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24037" y="3383068"/>
            <a:ext cx="128485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 = b-a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0804" y="3408829"/>
            <a:ext cx="12848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269544" y="3076583"/>
            <a:ext cx="215274" cy="180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7679" y="3076583"/>
            <a:ext cx="221005" cy="180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0645" y="859635"/>
            <a:ext cx="1099578" cy="40011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20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4468" y="1728860"/>
            <a:ext cx="1099578" cy="40011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1627" y="2525387"/>
            <a:ext cx="1099578" cy="40011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8754" y="3909528"/>
            <a:ext cx="1577788" cy="1015663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0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a, b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sz="20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op -</a:t>
            </a:r>
            <a:endParaRPr lang="en-US" sz="20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527865" y="1092223"/>
            <a:ext cx="304854" cy="143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2961" y="1100373"/>
            <a:ext cx="304854" cy="143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82961" y="1928915"/>
            <a:ext cx="304854" cy="143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82961" y="2725442"/>
            <a:ext cx="304854" cy="143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75879" y="746430"/>
            <a:ext cx="3695980" cy="70788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Assignment Node </a:t>
            </a:r>
          </a:p>
          <a:p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RHS: Constant expression Node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75879" y="1582584"/>
            <a:ext cx="2936968" cy="70788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Assignment Node</a:t>
            </a:r>
          </a:p>
          <a:p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r>
              <a:rPr lang="en-US" sz="20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Function call Node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75879" y="2460202"/>
            <a:ext cx="3097074" cy="70788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Boolean Expression Node</a:t>
            </a:r>
          </a:p>
          <a:p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Operator: ==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15655" y="172943"/>
            <a:ext cx="169061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AST context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63580" y="171505"/>
            <a:ext cx="169061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Program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527865" y="1936527"/>
            <a:ext cx="304854" cy="143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26407" y="2732924"/>
            <a:ext cx="304854" cy="143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16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9082" y="840553"/>
            <a:ext cx="10995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 5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98868" y="1343268"/>
            <a:ext cx="3" cy="22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9082" y="1669095"/>
            <a:ext cx="109957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= </a:t>
            </a:r>
            <a:r>
              <a:rPr lang="en-US" sz="1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foo( )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6439" y="2496199"/>
            <a:ext cx="128485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 b == 10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98865" y="2170372"/>
            <a:ext cx="3" cy="224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14013" y="3323303"/>
            <a:ext cx="1284851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 = b-a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259520" y="3016818"/>
            <a:ext cx="215274" cy="180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15614" y="1488982"/>
            <a:ext cx="221005" cy="180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55" y="816528"/>
            <a:ext cx="1099578" cy="40011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20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478" y="1685753"/>
            <a:ext cx="1099578" cy="40011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9637" y="2482280"/>
            <a:ext cx="1099578" cy="40011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8730" y="3849763"/>
            <a:ext cx="1577788" cy="70788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a, b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650673" y="1063035"/>
            <a:ext cx="304854" cy="143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54069" y="154686"/>
            <a:ext cx="169061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Program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650673" y="1907339"/>
            <a:ext cx="304854" cy="143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49215" y="2703736"/>
            <a:ext cx="304854" cy="143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02258" y="3317462"/>
            <a:ext cx="128485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=10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5789" y="3849940"/>
            <a:ext cx="1577788" cy="70788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--</a:t>
            </a:r>
          </a:p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1290" y="2980208"/>
            <a:ext cx="528385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True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84820" y="2964347"/>
            <a:ext cx="528385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352369" y="823740"/>
            <a:ext cx="66766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 5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353465" y="1327690"/>
            <a:ext cx="66766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1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= 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foo( )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260309" y="1769199"/>
            <a:ext cx="78015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 b == 10</a:t>
            </a:r>
            <a:endParaRPr lang="en-US" sz="11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0648974" y="1607450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48987" y="2377093"/>
            <a:ext cx="780157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 = b-a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10252990" y="2144448"/>
            <a:ext cx="215274" cy="180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1021125" y="2144448"/>
            <a:ext cx="221005" cy="180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144356" y="872562"/>
            <a:ext cx="667660" cy="27699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58616" y="1305485"/>
            <a:ext cx="667660" cy="27699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145921" y="1828127"/>
            <a:ext cx="667660" cy="27699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60052" y="2672655"/>
            <a:ext cx="958027" cy="46166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a, b</a:t>
            </a:r>
          </a:p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9853960" y="1029239"/>
            <a:ext cx="185106" cy="8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172931" y="346038"/>
            <a:ext cx="1026536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9874397" y="1437241"/>
            <a:ext cx="185106" cy="8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9947096" y="1899226"/>
            <a:ext cx="185106" cy="8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026348" y="2382891"/>
            <a:ext cx="78015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=10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937412" y="2688488"/>
            <a:ext cx="958027" cy="46166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--</a:t>
            </a:r>
          </a:p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131627" y="2092646"/>
            <a:ext cx="441124" cy="2308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True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853085" y="2079175"/>
            <a:ext cx="485807" cy="2308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0631046" y="1126610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767772" y="2965079"/>
            <a:ext cx="66766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 5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768868" y="3469029"/>
            <a:ext cx="66766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1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= 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foo( )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75712" y="3910538"/>
            <a:ext cx="78015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 b == 10</a:t>
            </a:r>
            <a:endParaRPr lang="en-US" sz="11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7064377" y="3748789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064973" y="4448748"/>
            <a:ext cx="780157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 = b-a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Connector 134"/>
          <p:cNvCxnSpPr>
            <a:endCxn id="148" idx="3"/>
          </p:cNvCxnSpPr>
          <p:nvPr/>
        </p:nvCxnSpPr>
        <p:spPr>
          <a:xfrm flipH="1">
            <a:off x="6754295" y="4234981"/>
            <a:ext cx="90252" cy="10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680779" y="2990861"/>
            <a:ext cx="667660" cy="27699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695039" y="3423784"/>
            <a:ext cx="667660" cy="27699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80779" y="3903857"/>
            <a:ext cx="667660" cy="27699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976038" y="4744310"/>
            <a:ext cx="958027" cy="46166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a, b</a:t>
            </a:r>
          </a:p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41" name="Straight Connector 140"/>
          <p:cNvCxnSpPr/>
          <p:nvPr/>
        </p:nvCxnSpPr>
        <p:spPr>
          <a:xfrm>
            <a:off x="6418838" y="3113533"/>
            <a:ext cx="185106" cy="8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382353" y="2377093"/>
            <a:ext cx="1527817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Program</a:t>
            </a:r>
            <a:endParaRPr lang="en-US" sz="2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6396177" y="3576961"/>
            <a:ext cx="185106" cy="8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362499" y="4040565"/>
            <a:ext cx="185106" cy="8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247018" y="4455651"/>
            <a:ext cx="78015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=10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158082" y="4761248"/>
            <a:ext cx="958027" cy="46166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--</a:t>
            </a:r>
          </a:p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351714" y="4235090"/>
            <a:ext cx="441124" cy="2308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True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268488" y="4220514"/>
            <a:ext cx="485807" cy="2308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7046449" y="3267949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 flipV="1">
            <a:off x="7245850" y="4239612"/>
            <a:ext cx="111611" cy="91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5672" y="2616856"/>
            <a:ext cx="507459" cy="3064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root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5993" y="3308035"/>
            <a:ext cx="806821" cy="2553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Assignment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0932" y="3288085"/>
            <a:ext cx="806821" cy="2553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Assignment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8098" y="3283235"/>
            <a:ext cx="806821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 Statement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69402" y="3012604"/>
            <a:ext cx="3" cy="2246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84609" y="3429214"/>
            <a:ext cx="1071774" cy="7236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65286" y="3594625"/>
            <a:ext cx="107307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00661" y="3597383"/>
            <a:ext cx="94389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8826" y="4165048"/>
            <a:ext cx="806821" cy="2553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Variable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1765" y="3764898"/>
            <a:ext cx="1182157" cy="2553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FunctionDefinition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8556" y="4604199"/>
            <a:ext cx="627357" cy="2553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632236" y="443173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32293" y="5038150"/>
            <a:ext cx="599882" cy="2809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32236" y="4885428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70120" y="4172595"/>
            <a:ext cx="965198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Literal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46008" y="4581264"/>
            <a:ext cx="806821" cy="2553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value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649418" y="443173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649418" y="4877094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46142" y="5026608"/>
            <a:ext cx="806821" cy="2809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5”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54874" y="3599475"/>
            <a:ext cx="107307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90249" y="3602233"/>
            <a:ext cx="94389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5360" y="3761229"/>
            <a:ext cx="806821" cy="2553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Variable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5360" y="4200380"/>
            <a:ext cx="806821" cy="2553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858770" y="402791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55360" y="4634331"/>
            <a:ext cx="806821" cy="2809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858770" y="4481609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01443" y="4532771"/>
            <a:ext cx="608600" cy="289441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72542" y="4177445"/>
            <a:ext cx="806821" cy="2553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Name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875952" y="402791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75952" y="447327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72676" y="4622789"/>
            <a:ext cx="806821" cy="2553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“foo”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501443" y="4042519"/>
            <a:ext cx="106576" cy="8772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99137" y="4177445"/>
            <a:ext cx="686168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rguments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81390" y="3742830"/>
            <a:ext cx="772362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6054" y="3742830"/>
            <a:ext cx="772362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632235" y="401232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649416" y="403777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083521" y="4433799"/>
            <a:ext cx="122275" cy="857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3933" y="4604199"/>
            <a:ext cx="627357" cy="2553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Type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5965" y="5004543"/>
            <a:ext cx="608600" cy="289441"/>
          </a:xfrm>
          <a:prstGeom prst="round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6126" y="3702305"/>
            <a:ext cx="772362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82410" y="3721587"/>
            <a:ext cx="772362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True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97948" y="3289016"/>
            <a:ext cx="772362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Condition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591788" y="3552528"/>
            <a:ext cx="107307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08932" y="3537819"/>
            <a:ext cx="94389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403321" y="3378341"/>
            <a:ext cx="17962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13176" y="4149481"/>
            <a:ext cx="806821" cy="2553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Assignment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7591787" y="399206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93642" y="4149481"/>
            <a:ext cx="806821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Assignment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8742306" y="399206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05944" y="5067907"/>
            <a:ext cx="806821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Variable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95674" y="5507058"/>
            <a:ext cx="627357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8309354" y="534057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09411" y="5941009"/>
            <a:ext cx="599882" cy="2809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8309354" y="578828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08326" y="5511068"/>
            <a:ext cx="806821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58508" y="4645689"/>
            <a:ext cx="772362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23172" y="4645689"/>
            <a:ext cx="772362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8309353" y="491518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0390349" y="5825603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760639" y="5336658"/>
            <a:ext cx="122275" cy="857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31051" y="5507058"/>
            <a:ext cx="627357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Type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48588" y="5859744"/>
            <a:ext cx="608600" cy="289441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8460672" y="4476693"/>
            <a:ext cx="122275" cy="857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24621" y="4459946"/>
            <a:ext cx="158535" cy="1017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984538" y="5528553"/>
            <a:ext cx="806821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08642" y="5078780"/>
            <a:ext cx="806821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Operator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95757" y="5978326"/>
            <a:ext cx="627357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09494" y="6412277"/>
            <a:ext cx="599882" cy="2809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9409437" y="625955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9405989" y="5819659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66399" y="5060826"/>
            <a:ext cx="806821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BinaryOp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9369809" y="535665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9366963" y="491404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886750" y="5528553"/>
            <a:ext cx="806821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subtract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076670" y="5978326"/>
            <a:ext cx="627357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090407" y="6412277"/>
            <a:ext cx="599882" cy="2809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10390350" y="625955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9876460" y="5224817"/>
            <a:ext cx="134367" cy="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9819578" y="5340736"/>
            <a:ext cx="85609" cy="9750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10961821" y="5328991"/>
            <a:ext cx="129197" cy="10112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9332533" y="3690101"/>
            <a:ext cx="806821" cy="255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Operator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110641" y="4121951"/>
            <a:ext cx="806821" cy="255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equality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 flipV="1">
            <a:off x="10185712" y="3940312"/>
            <a:ext cx="129197" cy="10112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508371" y="3521134"/>
            <a:ext cx="186586" cy="11330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554304" y="5825154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803528" y="4465894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857675" y="4884052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293112" y="4505320"/>
            <a:ext cx="608600" cy="289441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7595229" y="4441470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1272623" y="532412"/>
            <a:ext cx="706045" cy="261610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1</a:t>
            </a:r>
            <a:endParaRPr lang="en-US" sz="11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1268348" y="1180522"/>
            <a:ext cx="706045" cy="261610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2</a:t>
            </a:r>
            <a:endParaRPr lang="en-US" sz="11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1297627" y="1830145"/>
            <a:ext cx="706045" cy="261610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3</a:t>
            </a:r>
            <a:endParaRPr lang="en-US" sz="11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003109" y="231901"/>
            <a:ext cx="66766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 5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004205" y="735851"/>
            <a:ext cx="66766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1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= 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foo( )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911049" y="1177360"/>
            <a:ext cx="78015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 b == 10</a:t>
            </a:r>
            <a:endParaRPr lang="en-US" sz="11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3299714" y="1015611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300310" y="1715570"/>
            <a:ext cx="780157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 = b-a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73" name="Straight Connector 272"/>
          <p:cNvCxnSpPr>
            <a:endCxn id="285" idx="3"/>
          </p:cNvCxnSpPr>
          <p:nvPr/>
        </p:nvCxnSpPr>
        <p:spPr>
          <a:xfrm flipH="1">
            <a:off x="2989632" y="1501803"/>
            <a:ext cx="90252" cy="10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916116" y="257683"/>
            <a:ext cx="667660" cy="27699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930376" y="690606"/>
            <a:ext cx="667660" cy="27699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916116" y="1170679"/>
            <a:ext cx="667660" cy="27699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211375" y="2011132"/>
            <a:ext cx="958027" cy="46166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a, b</a:t>
            </a:r>
          </a:p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78" name="Straight Connector 277"/>
          <p:cNvCxnSpPr/>
          <p:nvPr/>
        </p:nvCxnSpPr>
        <p:spPr>
          <a:xfrm>
            <a:off x="2583776" y="813811"/>
            <a:ext cx="185106" cy="8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565600" y="1314562"/>
            <a:ext cx="185106" cy="8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2574554" y="405431"/>
            <a:ext cx="185106" cy="8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3482355" y="1722473"/>
            <a:ext cx="78015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=10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388001" y="2086037"/>
            <a:ext cx="958027" cy="46166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--</a:t>
            </a:r>
          </a:p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587051" y="1501912"/>
            <a:ext cx="441124" cy="2308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True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503825" y="1487336"/>
            <a:ext cx="485807" cy="2308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>
            <a:off x="3281786" y="534771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 flipV="1">
            <a:off x="3481187" y="1506434"/>
            <a:ext cx="111611" cy="91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2955884" y="4685171"/>
            <a:ext cx="47225" cy="1467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983168" y="4432645"/>
            <a:ext cx="0" cy="2016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018416" y="3947795"/>
            <a:ext cx="0" cy="2016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3047369" y="3634195"/>
            <a:ext cx="130324" cy="1086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636939" y="3606286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948274" y="3605818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6275081" y="3599661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6574082" y="3598331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6902809" y="3598603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7184226" y="3592261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8533256" y="3450165"/>
            <a:ext cx="151148" cy="11425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762409" y="3591961"/>
            <a:ext cx="77940" cy="10416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8982637" y="3954899"/>
            <a:ext cx="29359" cy="15975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9143208" y="4449455"/>
            <a:ext cx="189325" cy="10438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9508371" y="4921447"/>
            <a:ext cx="135375" cy="10374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 flipV="1">
            <a:off x="9794449" y="5374923"/>
            <a:ext cx="103678" cy="1859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9921118" y="5635231"/>
            <a:ext cx="31450" cy="18979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9967373" y="5902233"/>
            <a:ext cx="17165" cy="17924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 flipV="1">
            <a:off x="9996051" y="6102959"/>
            <a:ext cx="96481" cy="896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3443525" y="3044662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784609" y="3044661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4149729" y="3036067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4536242" y="3038639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4862848" y="3043782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>
            <a:off x="5300667" y="3038476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5677412" y="3038023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6004219" y="3030924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6331026" y="3024767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6630027" y="3023437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6958754" y="3023709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7281211" y="3016919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7607085" y="3023438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7923172" y="3040594"/>
            <a:ext cx="237124" cy="3839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8239838" y="3153321"/>
            <a:ext cx="163483" cy="9878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>
            <a:off x="3233954" y="3182420"/>
            <a:ext cx="130324" cy="1086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>
            <a:off x="5255415" y="4354817"/>
            <a:ext cx="114236" cy="7782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H="1">
            <a:off x="5342341" y="4172595"/>
            <a:ext cx="4017" cy="148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H="1">
            <a:off x="5334632" y="3998146"/>
            <a:ext cx="4017" cy="148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>
            <a:off x="5315656" y="3802331"/>
            <a:ext cx="4017" cy="148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>
            <a:off x="5322791" y="3622910"/>
            <a:ext cx="35884" cy="1394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H="1">
            <a:off x="5407590" y="3598821"/>
            <a:ext cx="147662" cy="98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376202" y="4286535"/>
            <a:ext cx="73272" cy="14520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H="1">
            <a:off x="4372568" y="4094386"/>
            <a:ext cx="5185" cy="158947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H="1">
            <a:off x="4378886" y="3855599"/>
            <a:ext cx="2898" cy="172318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4412337" y="3635890"/>
            <a:ext cx="76631" cy="16022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4555294" y="3425755"/>
            <a:ext cx="89294" cy="138700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>
            <a:off x="4700027" y="3278816"/>
            <a:ext cx="160248" cy="830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H="1">
            <a:off x="4954766" y="3235520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5198752" y="3222326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5473245" y="322200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>
            <a:off x="5751918" y="3214538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6028663" y="3222326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H="1">
            <a:off x="6319054" y="322200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6595799" y="322176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H="1">
            <a:off x="6853637" y="322176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H="1">
            <a:off x="7101923" y="3214538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H="1">
            <a:off x="7350209" y="3214950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 flipV="1">
            <a:off x="7607589" y="3217423"/>
            <a:ext cx="175212" cy="61393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H="1" flipV="1">
            <a:off x="8130163" y="3625072"/>
            <a:ext cx="112300" cy="88358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 flipV="1">
            <a:off x="8269523" y="3745473"/>
            <a:ext cx="78818" cy="145526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8450072" y="4012326"/>
            <a:ext cx="93500" cy="13960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 flipV="1">
            <a:off x="8731484" y="4405642"/>
            <a:ext cx="108865" cy="1271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H="1" flipV="1">
            <a:off x="8883884" y="4558042"/>
            <a:ext cx="108865" cy="1271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9070827" y="4898954"/>
            <a:ext cx="0" cy="157050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9090190" y="5334169"/>
            <a:ext cx="0" cy="157050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 flipV="1">
            <a:off x="9090190" y="5804302"/>
            <a:ext cx="38298" cy="136707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 flipV="1">
            <a:off x="8000727" y="3527816"/>
            <a:ext cx="112300" cy="88358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7453313" y="3591020"/>
            <a:ext cx="174778" cy="636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H="1">
            <a:off x="7824327" y="3597383"/>
            <a:ext cx="159757" cy="27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 flipV="1">
            <a:off x="8191552" y="3598783"/>
            <a:ext cx="156789" cy="6253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V="1">
            <a:off x="8647110" y="3964188"/>
            <a:ext cx="6312" cy="1688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flipV="1">
            <a:off x="8312135" y="4436003"/>
            <a:ext cx="141003" cy="16113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8202957" y="4914047"/>
            <a:ext cx="6312" cy="1688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8155709" y="5348306"/>
            <a:ext cx="6312" cy="1688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10867373" y="1181478"/>
            <a:ext cx="451035" cy="255389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7030A0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10863574" y="967605"/>
            <a:ext cx="498323" cy="230832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use 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9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0233355" y="555246"/>
            <a:ext cx="340224" cy="272415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10846131" y="518456"/>
            <a:ext cx="451035" cy="25538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9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0812728" y="264803"/>
            <a:ext cx="498323" cy="230832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use 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9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6441263" y="1828552"/>
            <a:ext cx="451035" cy="2213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0398954" y="1844089"/>
            <a:ext cx="340224" cy="272415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95" name="Straight Connector 394"/>
          <p:cNvCxnSpPr/>
          <p:nvPr/>
        </p:nvCxnSpPr>
        <p:spPr>
          <a:xfrm flipH="1">
            <a:off x="6935053" y="1969072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/>
          <p:cNvSpPr txBox="1"/>
          <p:nvPr/>
        </p:nvSpPr>
        <p:spPr>
          <a:xfrm>
            <a:off x="7410159" y="1851030"/>
            <a:ext cx="451035" cy="2043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6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/>
          <p:cNvCxnSpPr/>
          <p:nvPr/>
        </p:nvCxnSpPr>
        <p:spPr>
          <a:xfrm flipH="1">
            <a:off x="7246350" y="1971902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8042616" y="1846156"/>
            <a:ext cx="451035" cy="221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99" name="Straight Connector 398"/>
          <p:cNvCxnSpPr/>
          <p:nvPr/>
        </p:nvCxnSpPr>
        <p:spPr>
          <a:xfrm flipH="1">
            <a:off x="7882000" y="1966694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/>
          <p:cNvSpPr txBox="1"/>
          <p:nvPr/>
        </p:nvSpPr>
        <p:spPr>
          <a:xfrm>
            <a:off x="8687529" y="1845224"/>
            <a:ext cx="451035" cy="221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01" name="Straight Connector 400"/>
          <p:cNvCxnSpPr/>
          <p:nvPr/>
        </p:nvCxnSpPr>
        <p:spPr>
          <a:xfrm flipH="1">
            <a:off x="8530647" y="1973023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H="1">
            <a:off x="9174178" y="1971392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/>
          <p:cNvSpPr txBox="1"/>
          <p:nvPr/>
        </p:nvSpPr>
        <p:spPr>
          <a:xfrm>
            <a:off x="5799402" y="1808014"/>
            <a:ext cx="451035" cy="2553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10863574" y="1828497"/>
            <a:ext cx="451035" cy="25538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7009999" y="1889769"/>
            <a:ext cx="340224" cy="272415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9328185" y="1845224"/>
            <a:ext cx="472748" cy="2213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9978753" y="1850282"/>
            <a:ext cx="472748" cy="2213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1" name="Straight Connector 410"/>
          <p:cNvCxnSpPr/>
          <p:nvPr/>
        </p:nvCxnSpPr>
        <p:spPr>
          <a:xfrm flipH="1">
            <a:off x="9838310" y="1964577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6447410" y="1156487"/>
            <a:ext cx="451035" cy="2213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5" name="Straight Connector 414"/>
          <p:cNvCxnSpPr/>
          <p:nvPr/>
        </p:nvCxnSpPr>
        <p:spPr>
          <a:xfrm flipH="1">
            <a:off x="6941200" y="1297007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7416306" y="1178965"/>
            <a:ext cx="451035" cy="2043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6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7" name="Straight Connector 416"/>
          <p:cNvCxnSpPr/>
          <p:nvPr/>
        </p:nvCxnSpPr>
        <p:spPr>
          <a:xfrm flipH="1">
            <a:off x="7252497" y="1299837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8048763" y="1174091"/>
            <a:ext cx="451035" cy="221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9" name="Straight Connector 418"/>
          <p:cNvCxnSpPr/>
          <p:nvPr/>
        </p:nvCxnSpPr>
        <p:spPr>
          <a:xfrm flipH="1">
            <a:off x="7888147" y="1294629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/>
          <p:cNvSpPr txBox="1"/>
          <p:nvPr/>
        </p:nvSpPr>
        <p:spPr>
          <a:xfrm>
            <a:off x="8693676" y="1173159"/>
            <a:ext cx="451035" cy="221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21" name="Straight Connector 420"/>
          <p:cNvCxnSpPr/>
          <p:nvPr/>
        </p:nvCxnSpPr>
        <p:spPr>
          <a:xfrm flipH="1">
            <a:off x="8536794" y="1300958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flipH="1">
            <a:off x="9180325" y="1299327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5805549" y="1135949"/>
            <a:ext cx="451035" cy="2553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7030A0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6989782" y="1219340"/>
            <a:ext cx="340224" cy="272415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9334332" y="1173159"/>
            <a:ext cx="472748" cy="2213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9984900" y="1178217"/>
            <a:ext cx="472748" cy="2213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9844457" y="1292512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455332" y="496957"/>
            <a:ext cx="451035" cy="2213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30" name="Straight Connector 429"/>
          <p:cNvCxnSpPr/>
          <p:nvPr/>
        </p:nvCxnSpPr>
        <p:spPr>
          <a:xfrm flipH="1">
            <a:off x="6949122" y="637477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7424228" y="519435"/>
            <a:ext cx="451035" cy="2043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6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32" name="Straight Connector 431"/>
          <p:cNvCxnSpPr/>
          <p:nvPr/>
        </p:nvCxnSpPr>
        <p:spPr>
          <a:xfrm flipH="1">
            <a:off x="7260419" y="640307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>
            <a:off x="8056685" y="514561"/>
            <a:ext cx="451035" cy="221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34" name="Straight Connector 433"/>
          <p:cNvCxnSpPr/>
          <p:nvPr/>
        </p:nvCxnSpPr>
        <p:spPr>
          <a:xfrm flipH="1">
            <a:off x="7896069" y="635099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8701598" y="513629"/>
            <a:ext cx="451035" cy="221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36" name="Straight Connector 435"/>
          <p:cNvCxnSpPr/>
          <p:nvPr/>
        </p:nvCxnSpPr>
        <p:spPr>
          <a:xfrm flipH="1">
            <a:off x="8544716" y="641428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H="1">
            <a:off x="9188247" y="639797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Box 437"/>
          <p:cNvSpPr txBox="1"/>
          <p:nvPr/>
        </p:nvSpPr>
        <p:spPr>
          <a:xfrm>
            <a:off x="5813471" y="476419"/>
            <a:ext cx="451035" cy="2553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9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7017251" y="548911"/>
            <a:ext cx="340224" cy="272415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9342254" y="513629"/>
            <a:ext cx="472748" cy="2213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9992822" y="518687"/>
            <a:ext cx="472748" cy="2213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7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42" name="Straight Connector 441"/>
          <p:cNvCxnSpPr/>
          <p:nvPr/>
        </p:nvCxnSpPr>
        <p:spPr>
          <a:xfrm flipH="1">
            <a:off x="9852379" y="632982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10418119" y="1283279"/>
            <a:ext cx="340224" cy="272415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10412765" y="610009"/>
            <a:ext cx="340224" cy="272415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59" name="Arc 158"/>
          <p:cNvSpPr/>
          <p:nvPr/>
        </p:nvSpPr>
        <p:spPr>
          <a:xfrm rot="11756330">
            <a:off x="1660248" y="2212806"/>
            <a:ext cx="834642" cy="1095073"/>
          </a:xfrm>
          <a:prstGeom prst="arc">
            <a:avLst>
              <a:gd name="adj1" fmla="val 16200000"/>
              <a:gd name="adj2" fmla="val 278253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Arc 444"/>
          <p:cNvSpPr/>
          <p:nvPr/>
        </p:nvSpPr>
        <p:spPr>
          <a:xfrm rot="1769241">
            <a:off x="10167013" y="2240434"/>
            <a:ext cx="834642" cy="1095073"/>
          </a:xfrm>
          <a:prstGeom prst="arc">
            <a:avLst>
              <a:gd name="adj1" fmla="val 16200000"/>
              <a:gd name="adj2" fmla="val 278253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TextBox 445"/>
          <p:cNvSpPr txBox="1"/>
          <p:nvPr/>
        </p:nvSpPr>
        <p:spPr>
          <a:xfrm>
            <a:off x="10863574" y="1577182"/>
            <a:ext cx="498323" cy="230832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9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5793242" y="1569576"/>
            <a:ext cx="498323" cy="230832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9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5793241" y="890873"/>
            <a:ext cx="498323" cy="230832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9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5785278" y="198384"/>
            <a:ext cx="498323" cy="230832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9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50" name="Straight Connector 449"/>
          <p:cNvCxnSpPr/>
          <p:nvPr/>
        </p:nvCxnSpPr>
        <p:spPr>
          <a:xfrm flipV="1">
            <a:off x="6118641" y="3408200"/>
            <a:ext cx="1071774" cy="7236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30416" y="4169164"/>
            <a:ext cx="66766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10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= 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foo( )</a:t>
            </a:r>
            <a:endParaRPr lang="en-US" sz="10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7260" y="4610673"/>
            <a:ext cx="78015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 b == 10</a:t>
            </a:r>
            <a:endParaRPr lang="en-US" sz="11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25925" y="4448924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26521" y="5148883"/>
            <a:ext cx="780157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 = b-a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endCxn id="11" idx="3"/>
          </p:cNvCxnSpPr>
          <p:nvPr/>
        </p:nvCxnSpPr>
        <p:spPr>
          <a:xfrm flipH="1">
            <a:off x="3515843" y="4935116"/>
            <a:ext cx="90252" cy="10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08566" y="5155786"/>
            <a:ext cx="78015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=10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262" y="4935225"/>
            <a:ext cx="441124" cy="2308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True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0036" y="4920649"/>
            <a:ext cx="485807" cy="2308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9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807997" y="3968084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007398" y="4939747"/>
            <a:ext cx="111611" cy="91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2095" y="3634296"/>
            <a:ext cx="66766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 5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5672" y="2616856"/>
            <a:ext cx="507459" cy="2383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root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5993" y="3308035"/>
            <a:ext cx="806821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Assignment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0932" y="3288085"/>
            <a:ext cx="806821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Assignment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8098" y="3283235"/>
            <a:ext cx="806821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 Statement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69402" y="3012604"/>
            <a:ext cx="3" cy="2246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84609" y="3429214"/>
            <a:ext cx="1071774" cy="7236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65286" y="3594625"/>
            <a:ext cx="107307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00661" y="3597383"/>
            <a:ext cx="94389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8826" y="4165048"/>
            <a:ext cx="806821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Variable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1765" y="3764898"/>
            <a:ext cx="1182157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FunctionDefinition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8556" y="4604199"/>
            <a:ext cx="627357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632236" y="443173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32293" y="5038150"/>
            <a:ext cx="599882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“a”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32236" y="4885428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70120" y="4172595"/>
            <a:ext cx="965198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Literal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46008" y="4581264"/>
            <a:ext cx="806821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value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649418" y="443173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649418" y="4877094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46142" y="5026608"/>
            <a:ext cx="806821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“5”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54874" y="3599475"/>
            <a:ext cx="107307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90249" y="3602233"/>
            <a:ext cx="94389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5360" y="3761229"/>
            <a:ext cx="806821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Variable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5360" y="4200380"/>
            <a:ext cx="806821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858770" y="402791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55360" y="4634331"/>
            <a:ext cx="806821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858770" y="4481609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01443" y="4532771"/>
            <a:ext cx="608600" cy="238363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72542" y="4177445"/>
            <a:ext cx="806821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Name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875952" y="402791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75952" y="447327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72676" y="4622789"/>
            <a:ext cx="806821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“foo”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501443" y="4042519"/>
            <a:ext cx="106576" cy="8772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99137" y="4177445"/>
            <a:ext cx="686168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rguments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81390" y="3742830"/>
            <a:ext cx="772362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6054" y="3742830"/>
            <a:ext cx="772362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632235" y="401232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649416" y="403777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083521" y="4433799"/>
            <a:ext cx="122275" cy="857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3933" y="4604199"/>
            <a:ext cx="627357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Type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5965" y="5004543"/>
            <a:ext cx="608600" cy="238363"/>
          </a:xfrm>
          <a:prstGeom prst="round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6126" y="3702305"/>
            <a:ext cx="772362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82410" y="3721587"/>
            <a:ext cx="772362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True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97948" y="3289016"/>
            <a:ext cx="772362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Condition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591788" y="3552528"/>
            <a:ext cx="107307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08932" y="3537819"/>
            <a:ext cx="94389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403321" y="3378341"/>
            <a:ext cx="17962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13176" y="4149481"/>
            <a:ext cx="806821" cy="238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Assignment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7591787" y="399206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93642" y="4149481"/>
            <a:ext cx="806821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Assignment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8742306" y="399206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05944" y="5067907"/>
            <a:ext cx="806821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Variable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95674" y="5507058"/>
            <a:ext cx="627357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8309354" y="534057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09411" y="5941009"/>
            <a:ext cx="599882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8309354" y="578828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08326" y="5511068"/>
            <a:ext cx="806821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58508" y="4645689"/>
            <a:ext cx="772362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23172" y="4645689"/>
            <a:ext cx="772362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8309353" y="491518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0390349" y="5825603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760639" y="5336658"/>
            <a:ext cx="122275" cy="857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31051" y="5507058"/>
            <a:ext cx="627357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Type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48588" y="5859744"/>
            <a:ext cx="608600" cy="238363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8460672" y="4476693"/>
            <a:ext cx="122275" cy="857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24621" y="4459946"/>
            <a:ext cx="158535" cy="1017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984538" y="5528553"/>
            <a:ext cx="806821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08642" y="5078780"/>
            <a:ext cx="806821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Operator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95757" y="5978326"/>
            <a:ext cx="627357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09494" y="6412277"/>
            <a:ext cx="599882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9409437" y="625955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9405989" y="5819659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66399" y="5060826"/>
            <a:ext cx="806821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BinaryOp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9369809" y="535665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9366963" y="491404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886750" y="5528553"/>
            <a:ext cx="806821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subtract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076670" y="5978326"/>
            <a:ext cx="627357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090407" y="6412277"/>
            <a:ext cx="599882" cy="238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“a”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10390350" y="625955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9876460" y="5224817"/>
            <a:ext cx="134367" cy="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9819578" y="5340736"/>
            <a:ext cx="85609" cy="9750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10961821" y="5328991"/>
            <a:ext cx="129197" cy="10112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9332533" y="3690101"/>
            <a:ext cx="806821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Operator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110641" y="4121951"/>
            <a:ext cx="806821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equality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 flipV="1">
            <a:off x="10185712" y="3940312"/>
            <a:ext cx="129197" cy="10112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508371" y="3521134"/>
            <a:ext cx="186586" cy="11330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554304" y="5825154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803528" y="4465894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857675" y="4884052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293112" y="4505320"/>
            <a:ext cx="608600" cy="238363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7595229" y="4441470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1272623" y="532412"/>
            <a:ext cx="706045" cy="215444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1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1268348" y="1180522"/>
            <a:ext cx="706045" cy="215444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2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1297627" y="1830145"/>
            <a:ext cx="706045" cy="215444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3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2955884" y="4685171"/>
            <a:ext cx="47225" cy="1467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983168" y="4432645"/>
            <a:ext cx="0" cy="2016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018416" y="3947795"/>
            <a:ext cx="0" cy="2016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3047369" y="3634195"/>
            <a:ext cx="130324" cy="1086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636939" y="3606286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948274" y="3605818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6275081" y="3599661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6574082" y="3598331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6902809" y="3598603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7184226" y="3592261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8533256" y="3450165"/>
            <a:ext cx="151148" cy="11425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762409" y="3591961"/>
            <a:ext cx="77940" cy="10416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8982637" y="3954899"/>
            <a:ext cx="29359" cy="15975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9143208" y="4449455"/>
            <a:ext cx="189325" cy="10438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9508371" y="4921447"/>
            <a:ext cx="135375" cy="10374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 flipV="1">
            <a:off x="9794449" y="5374923"/>
            <a:ext cx="103678" cy="1859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9921118" y="5635231"/>
            <a:ext cx="31450" cy="18979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9967373" y="5902233"/>
            <a:ext cx="17165" cy="17924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 flipV="1">
            <a:off x="9996051" y="6102959"/>
            <a:ext cx="96481" cy="896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3443525" y="3044662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784609" y="3044661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4149729" y="3036067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4536242" y="3038639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4862848" y="3043782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>
            <a:off x="5300667" y="3038476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5677412" y="3038023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6004219" y="3030924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6331026" y="3024767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6630027" y="3023437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6958754" y="3023709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7281211" y="3016919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7607085" y="3023438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7923172" y="3040594"/>
            <a:ext cx="237124" cy="3839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8239838" y="3153321"/>
            <a:ext cx="163483" cy="9878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>
            <a:off x="3233954" y="3182420"/>
            <a:ext cx="130324" cy="1086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>
            <a:off x="5255415" y="4354817"/>
            <a:ext cx="114236" cy="7782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H="1">
            <a:off x="5342341" y="4172595"/>
            <a:ext cx="4017" cy="148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H="1">
            <a:off x="5334632" y="3998146"/>
            <a:ext cx="4017" cy="148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>
            <a:off x="5315656" y="3802331"/>
            <a:ext cx="4017" cy="148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>
            <a:off x="5322791" y="3622910"/>
            <a:ext cx="35884" cy="1394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H="1">
            <a:off x="5407590" y="3598821"/>
            <a:ext cx="147662" cy="98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376202" y="4286535"/>
            <a:ext cx="73272" cy="14520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H="1">
            <a:off x="4372568" y="4094386"/>
            <a:ext cx="5185" cy="158947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H="1">
            <a:off x="4378886" y="3855599"/>
            <a:ext cx="2898" cy="172318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4412337" y="3635890"/>
            <a:ext cx="76631" cy="16022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4555294" y="3425755"/>
            <a:ext cx="89294" cy="138700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>
            <a:off x="4700027" y="3278816"/>
            <a:ext cx="160248" cy="830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H="1">
            <a:off x="4954766" y="3235520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5198752" y="3222326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5473245" y="322200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>
            <a:off x="5751918" y="3214538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6028663" y="3222326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H="1">
            <a:off x="6319054" y="322200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6595799" y="322176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H="1">
            <a:off x="6853637" y="322176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H="1">
            <a:off x="7101923" y="3214538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H="1">
            <a:off x="7350209" y="3214950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 flipV="1">
            <a:off x="7607589" y="3217423"/>
            <a:ext cx="175212" cy="61393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H="1" flipV="1">
            <a:off x="8130163" y="3625072"/>
            <a:ext cx="112300" cy="88358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 flipV="1">
            <a:off x="8269523" y="3745473"/>
            <a:ext cx="78818" cy="145526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8450072" y="4012326"/>
            <a:ext cx="93500" cy="13960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 flipV="1">
            <a:off x="8731484" y="4405642"/>
            <a:ext cx="108865" cy="1271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H="1" flipV="1">
            <a:off x="8883884" y="4558042"/>
            <a:ext cx="108865" cy="1271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9070827" y="4898954"/>
            <a:ext cx="0" cy="157050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9090190" y="5334169"/>
            <a:ext cx="0" cy="157050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 flipV="1">
            <a:off x="9090190" y="5804302"/>
            <a:ext cx="38298" cy="136707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 flipV="1">
            <a:off x="8000727" y="3527816"/>
            <a:ext cx="112300" cy="88358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7453313" y="3591020"/>
            <a:ext cx="174778" cy="636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H="1">
            <a:off x="7824327" y="3597383"/>
            <a:ext cx="159757" cy="27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 flipV="1">
            <a:off x="8191552" y="3598783"/>
            <a:ext cx="156789" cy="6253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V="1">
            <a:off x="8647110" y="3964188"/>
            <a:ext cx="6312" cy="1688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flipV="1">
            <a:off x="8312135" y="4436003"/>
            <a:ext cx="141003" cy="16113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8202957" y="4914047"/>
            <a:ext cx="6312" cy="1688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8155709" y="5348306"/>
            <a:ext cx="6312" cy="1688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10867373" y="1181478"/>
            <a:ext cx="451035" cy="238363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7030A0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10863574" y="967605"/>
            <a:ext cx="498323" cy="215444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use 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8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0233355" y="555246"/>
            <a:ext cx="340224" cy="238363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10846131" y="518456"/>
            <a:ext cx="451035" cy="238363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8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0812728" y="264803"/>
            <a:ext cx="498323" cy="215444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use 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8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6441263" y="1828552"/>
            <a:ext cx="451035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0398954" y="1844089"/>
            <a:ext cx="340224" cy="238363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95" name="Straight Connector 394"/>
          <p:cNvCxnSpPr/>
          <p:nvPr/>
        </p:nvCxnSpPr>
        <p:spPr>
          <a:xfrm flipH="1">
            <a:off x="6935053" y="1969072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/>
          <p:cNvSpPr txBox="1"/>
          <p:nvPr/>
        </p:nvSpPr>
        <p:spPr>
          <a:xfrm>
            <a:off x="7410159" y="1851030"/>
            <a:ext cx="451035" cy="3745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/>
          <p:cNvCxnSpPr/>
          <p:nvPr/>
        </p:nvCxnSpPr>
        <p:spPr>
          <a:xfrm flipH="1">
            <a:off x="7246350" y="1971902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8042616" y="1846156"/>
            <a:ext cx="451035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99" name="Straight Connector 398"/>
          <p:cNvCxnSpPr/>
          <p:nvPr/>
        </p:nvCxnSpPr>
        <p:spPr>
          <a:xfrm flipH="1">
            <a:off x="7882000" y="1966694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/>
          <p:cNvSpPr txBox="1"/>
          <p:nvPr/>
        </p:nvSpPr>
        <p:spPr>
          <a:xfrm>
            <a:off x="8687529" y="1845224"/>
            <a:ext cx="451035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01" name="Straight Connector 400"/>
          <p:cNvCxnSpPr/>
          <p:nvPr/>
        </p:nvCxnSpPr>
        <p:spPr>
          <a:xfrm flipH="1">
            <a:off x="8530647" y="1973023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H="1">
            <a:off x="9174178" y="1971392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/>
          <p:cNvSpPr txBox="1"/>
          <p:nvPr/>
        </p:nvSpPr>
        <p:spPr>
          <a:xfrm>
            <a:off x="5799402" y="1808014"/>
            <a:ext cx="451035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10863574" y="1828497"/>
            <a:ext cx="451035" cy="238363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7009999" y="1889769"/>
            <a:ext cx="340224" cy="238363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9328185" y="1845224"/>
            <a:ext cx="472748" cy="3745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9978753" y="1850282"/>
            <a:ext cx="472748" cy="2383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1" name="Straight Connector 410"/>
          <p:cNvCxnSpPr/>
          <p:nvPr/>
        </p:nvCxnSpPr>
        <p:spPr>
          <a:xfrm flipH="1">
            <a:off x="9838310" y="1964577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6447410" y="1156487"/>
            <a:ext cx="451035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5" name="Straight Connector 414"/>
          <p:cNvCxnSpPr/>
          <p:nvPr/>
        </p:nvCxnSpPr>
        <p:spPr>
          <a:xfrm flipH="1">
            <a:off x="6941200" y="1297007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7416306" y="1178965"/>
            <a:ext cx="451035" cy="3745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7" name="Straight Connector 416"/>
          <p:cNvCxnSpPr/>
          <p:nvPr/>
        </p:nvCxnSpPr>
        <p:spPr>
          <a:xfrm flipH="1">
            <a:off x="7252497" y="1299837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8048763" y="1174091"/>
            <a:ext cx="451035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9" name="Straight Connector 418"/>
          <p:cNvCxnSpPr/>
          <p:nvPr/>
        </p:nvCxnSpPr>
        <p:spPr>
          <a:xfrm flipH="1">
            <a:off x="7888147" y="1294629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/>
          <p:cNvSpPr txBox="1"/>
          <p:nvPr/>
        </p:nvSpPr>
        <p:spPr>
          <a:xfrm>
            <a:off x="8693676" y="1173159"/>
            <a:ext cx="451035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21" name="Straight Connector 420"/>
          <p:cNvCxnSpPr/>
          <p:nvPr/>
        </p:nvCxnSpPr>
        <p:spPr>
          <a:xfrm flipH="1">
            <a:off x="8536794" y="1300958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flipH="1">
            <a:off x="9180325" y="1299327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5805549" y="1135949"/>
            <a:ext cx="451035" cy="2383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7030A0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6989782" y="1219340"/>
            <a:ext cx="340224" cy="238363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9334332" y="1173159"/>
            <a:ext cx="472748" cy="3745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9984900" y="1178217"/>
            <a:ext cx="472748" cy="2383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9844457" y="1292512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455332" y="496957"/>
            <a:ext cx="451035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30" name="Straight Connector 429"/>
          <p:cNvCxnSpPr/>
          <p:nvPr/>
        </p:nvCxnSpPr>
        <p:spPr>
          <a:xfrm flipH="1">
            <a:off x="6949122" y="637477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7424228" y="519435"/>
            <a:ext cx="451035" cy="3745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32" name="Straight Connector 431"/>
          <p:cNvCxnSpPr/>
          <p:nvPr/>
        </p:nvCxnSpPr>
        <p:spPr>
          <a:xfrm flipH="1">
            <a:off x="7260419" y="640307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>
            <a:off x="8056685" y="514561"/>
            <a:ext cx="451035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34" name="Straight Connector 433"/>
          <p:cNvCxnSpPr/>
          <p:nvPr/>
        </p:nvCxnSpPr>
        <p:spPr>
          <a:xfrm flipH="1">
            <a:off x="7896069" y="635099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8701598" y="513629"/>
            <a:ext cx="451035" cy="238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36" name="Straight Connector 435"/>
          <p:cNvCxnSpPr/>
          <p:nvPr/>
        </p:nvCxnSpPr>
        <p:spPr>
          <a:xfrm flipH="1">
            <a:off x="8544716" y="641428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H="1">
            <a:off x="9188247" y="639797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Box 437"/>
          <p:cNvSpPr txBox="1"/>
          <p:nvPr/>
        </p:nvSpPr>
        <p:spPr>
          <a:xfrm>
            <a:off x="5813471" y="476419"/>
            <a:ext cx="451035" cy="23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8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7017251" y="548911"/>
            <a:ext cx="340224" cy="238363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9342254" y="513629"/>
            <a:ext cx="472748" cy="3745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9992822" y="518687"/>
            <a:ext cx="472748" cy="2383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42" name="Straight Connector 441"/>
          <p:cNvCxnSpPr/>
          <p:nvPr/>
        </p:nvCxnSpPr>
        <p:spPr>
          <a:xfrm flipH="1">
            <a:off x="9852379" y="632982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10418119" y="1283279"/>
            <a:ext cx="340224" cy="238363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10412765" y="610009"/>
            <a:ext cx="340224" cy="238363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59" name="Arc 158"/>
          <p:cNvSpPr/>
          <p:nvPr/>
        </p:nvSpPr>
        <p:spPr>
          <a:xfrm rot="11756330">
            <a:off x="1660248" y="2212806"/>
            <a:ext cx="834642" cy="1095073"/>
          </a:xfrm>
          <a:prstGeom prst="arc">
            <a:avLst>
              <a:gd name="adj1" fmla="val 16200000"/>
              <a:gd name="adj2" fmla="val 2782534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45" name="Arc 444"/>
          <p:cNvSpPr/>
          <p:nvPr/>
        </p:nvSpPr>
        <p:spPr>
          <a:xfrm rot="1769241">
            <a:off x="10167013" y="2240434"/>
            <a:ext cx="834642" cy="1095073"/>
          </a:xfrm>
          <a:prstGeom prst="arc">
            <a:avLst>
              <a:gd name="adj1" fmla="val 16200000"/>
              <a:gd name="adj2" fmla="val 2782534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46" name="TextBox 445"/>
          <p:cNvSpPr txBox="1"/>
          <p:nvPr/>
        </p:nvSpPr>
        <p:spPr>
          <a:xfrm>
            <a:off x="10863574" y="1577182"/>
            <a:ext cx="498323" cy="215444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8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5793242" y="1569576"/>
            <a:ext cx="498323" cy="215444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8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5793241" y="890873"/>
            <a:ext cx="498323" cy="215444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8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5785278" y="198384"/>
            <a:ext cx="498323" cy="230832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9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9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50" name="Straight Connector 449"/>
          <p:cNvCxnSpPr/>
          <p:nvPr/>
        </p:nvCxnSpPr>
        <p:spPr>
          <a:xfrm flipV="1">
            <a:off x="6118641" y="3408200"/>
            <a:ext cx="1071774" cy="7236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536690" y="776211"/>
            <a:ext cx="667660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= foo( )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2443534" y="1217720"/>
            <a:ext cx="780157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 b == 10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>
            <a:off x="2832199" y="1055971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1832795" y="1755930"/>
            <a:ext cx="780157" cy="215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 = b-a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05" name="Straight Connector 304"/>
          <p:cNvCxnSpPr>
            <a:endCxn id="308" idx="3"/>
          </p:cNvCxnSpPr>
          <p:nvPr/>
        </p:nvCxnSpPr>
        <p:spPr>
          <a:xfrm flipH="1">
            <a:off x="2522117" y="1542163"/>
            <a:ext cx="90252" cy="93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3014840" y="1762833"/>
            <a:ext cx="78015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=10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119536" y="1542272"/>
            <a:ext cx="441124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True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036310" y="1527696"/>
            <a:ext cx="485807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>
            <a:off x="2814271" y="575131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 flipV="1">
            <a:off x="3013672" y="1546794"/>
            <a:ext cx="111611" cy="91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2498369" y="241343"/>
            <a:ext cx="66766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 5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043704" y="869180"/>
            <a:ext cx="108326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Program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046272" y="5415824"/>
            <a:ext cx="108326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AST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9597723" y="2475023"/>
            <a:ext cx="108326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Paths</a:t>
            </a:r>
            <a:endParaRPr lang="en-US" sz="8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5672" y="2616856"/>
            <a:ext cx="507459" cy="3064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root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5993" y="3308035"/>
            <a:ext cx="806821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0932" y="3288085"/>
            <a:ext cx="806821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8098" y="3283235"/>
            <a:ext cx="806821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69402" y="3012604"/>
            <a:ext cx="3" cy="2246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84609" y="3429214"/>
            <a:ext cx="1071774" cy="7236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65286" y="3594625"/>
            <a:ext cx="107307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00661" y="3597383"/>
            <a:ext cx="94389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8826" y="4165048"/>
            <a:ext cx="806821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Variable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1765" y="3764898"/>
            <a:ext cx="1182157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FuncDefn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8556" y="4604199"/>
            <a:ext cx="627357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632236" y="443173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32293" y="5038150"/>
            <a:ext cx="599882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“a”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32236" y="4885428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70120" y="4172595"/>
            <a:ext cx="965198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Literal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46008" y="4581264"/>
            <a:ext cx="806821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value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649418" y="443173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649418" y="4877094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46142" y="5026608"/>
            <a:ext cx="806821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“5”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54874" y="3599475"/>
            <a:ext cx="107307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90249" y="3602233"/>
            <a:ext cx="94389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5360" y="3761229"/>
            <a:ext cx="806821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Variable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5360" y="4200380"/>
            <a:ext cx="806821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858770" y="402791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55360" y="4634331"/>
            <a:ext cx="806821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858770" y="4481609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01443" y="4532771"/>
            <a:ext cx="608600" cy="306467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72542" y="4177445"/>
            <a:ext cx="806821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Name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875952" y="402791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75952" y="447327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72676" y="4622789"/>
            <a:ext cx="806821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“foo”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501443" y="4042519"/>
            <a:ext cx="106576" cy="8772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99137" y="4177445"/>
            <a:ext cx="686168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Arg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81390" y="3742830"/>
            <a:ext cx="772362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6054" y="3742830"/>
            <a:ext cx="772362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632235" y="401232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649416" y="403777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083521" y="4433799"/>
            <a:ext cx="122275" cy="857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3933" y="4604199"/>
            <a:ext cx="627357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Type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5965" y="5004543"/>
            <a:ext cx="608600" cy="306467"/>
          </a:xfrm>
          <a:prstGeom prst="round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6126" y="3702305"/>
            <a:ext cx="772362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82410" y="3721587"/>
            <a:ext cx="772362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True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97948" y="3289016"/>
            <a:ext cx="772362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Cond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591788" y="3552528"/>
            <a:ext cx="107307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08932" y="3537819"/>
            <a:ext cx="94389" cy="1062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403321" y="3378341"/>
            <a:ext cx="17962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13176" y="4149481"/>
            <a:ext cx="806821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7591787" y="399206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93642" y="4149481"/>
            <a:ext cx="806821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8742306" y="399206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05944" y="5067907"/>
            <a:ext cx="806821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Variable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95674" y="5507058"/>
            <a:ext cx="627357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8309354" y="5340571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09411" y="5941009"/>
            <a:ext cx="599882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8309354" y="578828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08326" y="5511068"/>
            <a:ext cx="806821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58508" y="4645689"/>
            <a:ext cx="772362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23172" y="4645689"/>
            <a:ext cx="772362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8309353" y="491518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0390349" y="5825603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760639" y="5336658"/>
            <a:ext cx="122275" cy="857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31051" y="5507058"/>
            <a:ext cx="627357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Type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48588" y="5859744"/>
            <a:ext cx="608600" cy="306467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8460672" y="4476693"/>
            <a:ext cx="122275" cy="857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24621" y="4459946"/>
            <a:ext cx="158535" cy="1017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984538" y="5528553"/>
            <a:ext cx="806821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08642" y="5078780"/>
            <a:ext cx="806821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Operator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95757" y="5978326"/>
            <a:ext cx="627357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09494" y="6412277"/>
            <a:ext cx="599882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9409437" y="625955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9405989" y="5819659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66399" y="5060826"/>
            <a:ext cx="806821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BinOp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9369809" y="5356656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9366963" y="4914047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886750" y="5528553"/>
            <a:ext cx="806821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subtract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076670" y="5978326"/>
            <a:ext cx="627357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090407" y="6412277"/>
            <a:ext cx="599882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“a”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10390350" y="6259555"/>
            <a:ext cx="1" cy="1023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9876460" y="5224817"/>
            <a:ext cx="134367" cy="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9819578" y="5340736"/>
            <a:ext cx="85609" cy="9750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10961821" y="5328991"/>
            <a:ext cx="129197" cy="10112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9332533" y="3690101"/>
            <a:ext cx="806821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Operator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110641" y="4121951"/>
            <a:ext cx="806821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equality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 flipV="1">
            <a:off x="10185712" y="3940312"/>
            <a:ext cx="129197" cy="10112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508371" y="3521134"/>
            <a:ext cx="186586" cy="11330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554304" y="5825154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803528" y="4465894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857675" y="4884052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293112" y="4505320"/>
            <a:ext cx="608600" cy="306467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7595229" y="4441470"/>
            <a:ext cx="0" cy="12049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9997982" y="554813"/>
            <a:ext cx="706045" cy="276999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1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0042019" y="1211566"/>
            <a:ext cx="706045" cy="276999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2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0018994" y="1846474"/>
            <a:ext cx="706045" cy="276999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 3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2955884" y="4685171"/>
            <a:ext cx="47225" cy="1467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983168" y="4432645"/>
            <a:ext cx="0" cy="2016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018416" y="3947795"/>
            <a:ext cx="0" cy="2016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3047369" y="3634195"/>
            <a:ext cx="130324" cy="1086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636939" y="3606286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948274" y="3605818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6275081" y="3599661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6574082" y="3598331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6902809" y="3598603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7184226" y="3592261"/>
            <a:ext cx="231661" cy="51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8533256" y="3450165"/>
            <a:ext cx="151148" cy="11425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762409" y="3591961"/>
            <a:ext cx="77940" cy="10416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8982637" y="3954899"/>
            <a:ext cx="29359" cy="15975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9143208" y="4449455"/>
            <a:ext cx="189325" cy="10438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9508371" y="4921447"/>
            <a:ext cx="135375" cy="10374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 flipV="1">
            <a:off x="9794449" y="5374923"/>
            <a:ext cx="103678" cy="1859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9921118" y="5635231"/>
            <a:ext cx="31450" cy="18979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9967373" y="5902233"/>
            <a:ext cx="17165" cy="17924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 flipV="1">
            <a:off x="9996051" y="6102959"/>
            <a:ext cx="96481" cy="896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3443525" y="3044662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784609" y="3044661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4149729" y="3036067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4536242" y="3038639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4862848" y="3043782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>
            <a:off x="5300667" y="3038476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5677412" y="3038023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6004219" y="3030924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6331026" y="3024767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6630027" y="3023437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6958754" y="3023709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7281211" y="3016919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7607085" y="3023438"/>
            <a:ext cx="231661" cy="51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7923172" y="3040594"/>
            <a:ext cx="237124" cy="3839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8239838" y="3153321"/>
            <a:ext cx="163483" cy="9878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>
            <a:off x="3233954" y="3182420"/>
            <a:ext cx="130324" cy="1086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>
            <a:off x="5255415" y="4354817"/>
            <a:ext cx="114236" cy="7782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H="1">
            <a:off x="5342341" y="4172595"/>
            <a:ext cx="4017" cy="148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H="1">
            <a:off x="5334632" y="3998146"/>
            <a:ext cx="4017" cy="148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>
            <a:off x="5315656" y="3802331"/>
            <a:ext cx="4017" cy="1480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>
            <a:off x="5322791" y="3622910"/>
            <a:ext cx="35884" cy="1394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H="1">
            <a:off x="5407590" y="3598821"/>
            <a:ext cx="147662" cy="98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376202" y="4286535"/>
            <a:ext cx="73272" cy="14520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H="1">
            <a:off x="4372568" y="4094386"/>
            <a:ext cx="5185" cy="158947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H="1">
            <a:off x="4378886" y="3855599"/>
            <a:ext cx="2898" cy="172318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4412337" y="3635890"/>
            <a:ext cx="76631" cy="16022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4555294" y="3425755"/>
            <a:ext cx="89294" cy="138700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>
            <a:off x="4700027" y="3278816"/>
            <a:ext cx="160248" cy="830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H="1">
            <a:off x="4954766" y="3235520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5198752" y="3222326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5473245" y="322200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>
            <a:off x="5751918" y="3214538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6028663" y="3222326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H="1">
            <a:off x="6319054" y="322200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6595799" y="322176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H="1">
            <a:off x="6853637" y="3221769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H="1">
            <a:off x="7101923" y="3214538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H="1">
            <a:off x="7350209" y="3214950"/>
            <a:ext cx="183013" cy="92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 flipV="1">
            <a:off x="7607589" y="3217423"/>
            <a:ext cx="175212" cy="61393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H="1" flipV="1">
            <a:off x="8130163" y="3625072"/>
            <a:ext cx="112300" cy="88358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 flipV="1">
            <a:off x="8269523" y="3745473"/>
            <a:ext cx="78818" cy="145526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8450072" y="4012326"/>
            <a:ext cx="93500" cy="13960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 flipV="1">
            <a:off x="8731484" y="4405642"/>
            <a:ext cx="108865" cy="1271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H="1" flipV="1">
            <a:off x="8883884" y="4558042"/>
            <a:ext cx="108865" cy="127129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9070827" y="4898954"/>
            <a:ext cx="0" cy="157050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9090190" y="5334169"/>
            <a:ext cx="0" cy="157050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 flipV="1">
            <a:off x="9090190" y="5804302"/>
            <a:ext cx="38298" cy="136707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 flipV="1">
            <a:off x="8000727" y="3527816"/>
            <a:ext cx="112300" cy="88358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7453313" y="3591020"/>
            <a:ext cx="174778" cy="636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H="1">
            <a:off x="7824327" y="3597383"/>
            <a:ext cx="159757" cy="27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 flipV="1">
            <a:off x="8191552" y="3598783"/>
            <a:ext cx="156789" cy="6253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V="1">
            <a:off x="8647110" y="3964188"/>
            <a:ext cx="6312" cy="1688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flipV="1">
            <a:off x="8312135" y="4436003"/>
            <a:ext cx="141003" cy="16113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8202957" y="4914047"/>
            <a:ext cx="6312" cy="1688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8155709" y="5348306"/>
            <a:ext cx="6312" cy="1688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9452451" y="1186152"/>
            <a:ext cx="451035" cy="306467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7030A0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9448652" y="972279"/>
            <a:ext cx="605159" cy="276999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use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9431209" y="523130"/>
            <a:ext cx="451035" cy="306467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2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9332533" y="251116"/>
            <a:ext cx="606968" cy="276999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use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105274" y="1812902"/>
            <a:ext cx="451035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8490251" y="1936064"/>
            <a:ext cx="340224" cy="306467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95" name="Straight Connector 394"/>
          <p:cNvCxnSpPr/>
          <p:nvPr/>
        </p:nvCxnSpPr>
        <p:spPr>
          <a:xfrm flipH="1">
            <a:off x="5549496" y="1971914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5950504" y="1834589"/>
            <a:ext cx="451035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99" name="Straight Connector 398"/>
          <p:cNvCxnSpPr/>
          <p:nvPr/>
        </p:nvCxnSpPr>
        <p:spPr>
          <a:xfrm flipH="1">
            <a:off x="5811176" y="1971914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/>
          <p:cNvSpPr txBox="1"/>
          <p:nvPr/>
        </p:nvSpPr>
        <p:spPr>
          <a:xfrm>
            <a:off x="6595417" y="1833657"/>
            <a:ext cx="514626" cy="2809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105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01" name="Straight Connector 400"/>
          <p:cNvCxnSpPr/>
          <p:nvPr/>
        </p:nvCxnSpPr>
        <p:spPr>
          <a:xfrm flipH="1">
            <a:off x="6438535" y="1961456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H="1">
            <a:off x="7142954" y="1971197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/>
          <p:cNvSpPr txBox="1"/>
          <p:nvPr/>
        </p:nvSpPr>
        <p:spPr>
          <a:xfrm>
            <a:off x="4539742" y="1817964"/>
            <a:ext cx="451035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9448652" y="1833171"/>
            <a:ext cx="451035" cy="306467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5616759" y="1984212"/>
            <a:ext cx="340224" cy="306467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7276543" y="1838326"/>
            <a:ext cx="630567" cy="2809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105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8072744" y="1844510"/>
            <a:ext cx="475050" cy="2809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LHS</a:t>
            </a:r>
            <a:endParaRPr lang="en-US" sz="105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1" name="Straight Connector 410"/>
          <p:cNvCxnSpPr/>
          <p:nvPr/>
        </p:nvCxnSpPr>
        <p:spPr>
          <a:xfrm flipH="1">
            <a:off x="7922933" y="1984212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11421" y="1140837"/>
            <a:ext cx="451035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5" name="Straight Connector 414"/>
          <p:cNvCxnSpPr/>
          <p:nvPr/>
        </p:nvCxnSpPr>
        <p:spPr>
          <a:xfrm flipH="1">
            <a:off x="5555643" y="1299849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5956651" y="1162524"/>
            <a:ext cx="451035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19" name="Straight Connector 418"/>
          <p:cNvCxnSpPr/>
          <p:nvPr/>
        </p:nvCxnSpPr>
        <p:spPr>
          <a:xfrm flipH="1">
            <a:off x="5817323" y="1299849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/>
          <p:cNvSpPr txBox="1"/>
          <p:nvPr/>
        </p:nvSpPr>
        <p:spPr>
          <a:xfrm>
            <a:off x="6601564" y="1161592"/>
            <a:ext cx="526021" cy="2809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105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21" name="Straight Connector 420"/>
          <p:cNvCxnSpPr/>
          <p:nvPr/>
        </p:nvCxnSpPr>
        <p:spPr>
          <a:xfrm flipH="1">
            <a:off x="6444682" y="1289391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flipH="1">
            <a:off x="7147699" y="1298847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4545889" y="1145899"/>
            <a:ext cx="451035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7030A0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“b”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5591473" y="1299276"/>
            <a:ext cx="340224" cy="306467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7282691" y="1166261"/>
            <a:ext cx="636714" cy="2809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105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8058431" y="1184621"/>
            <a:ext cx="485141" cy="2809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105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7925500" y="1303703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5119343" y="481307"/>
            <a:ext cx="451035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30" name="Straight Connector 429"/>
          <p:cNvCxnSpPr/>
          <p:nvPr/>
        </p:nvCxnSpPr>
        <p:spPr>
          <a:xfrm flipH="1">
            <a:off x="5563565" y="640319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>
            <a:off x="5964573" y="502994"/>
            <a:ext cx="451035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34" name="Straight Connector 433"/>
          <p:cNvCxnSpPr/>
          <p:nvPr/>
        </p:nvCxnSpPr>
        <p:spPr>
          <a:xfrm flipH="1">
            <a:off x="5825245" y="640319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6609486" y="502062"/>
            <a:ext cx="518099" cy="2809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105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36" name="Straight Connector 435"/>
          <p:cNvCxnSpPr/>
          <p:nvPr/>
        </p:nvCxnSpPr>
        <p:spPr>
          <a:xfrm flipH="1">
            <a:off x="6452604" y="629861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H="1">
            <a:off x="7155067" y="640246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Box 437"/>
          <p:cNvSpPr txBox="1"/>
          <p:nvPr/>
        </p:nvSpPr>
        <p:spPr>
          <a:xfrm>
            <a:off x="4553811" y="486369"/>
            <a:ext cx="451035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“</a:t>
            </a:r>
            <a:r>
              <a:rPr lang="en-US" sz="12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”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5576981" y="611572"/>
            <a:ext cx="340224" cy="306467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7290613" y="506731"/>
            <a:ext cx="642646" cy="2809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Assign</a:t>
            </a:r>
            <a:endParaRPr lang="en-US" sz="105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8077069" y="530101"/>
            <a:ext cx="484822" cy="2809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RHS</a:t>
            </a:r>
            <a:endParaRPr lang="en-US" sz="105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42" name="Straight Connector 441"/>
          <p:cNvCxnSpPr/>
          <p:nvPr/>
        </p:nvCxnSpPr>
        <p:spPr>
          <a:xfrm flipH="1">
            <a:off x="7939824" y="668486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8490251" y="679686"/>
            <a:ext cx="340224" cy="306467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8493523" y="1343742"/>
            <a:ext cx="340224" cy="306467"/>
          </a:xfrm>
          <a:prstGeom prst="roundRect">
            <a:avLst/>
          </a:prstGeom>
          <a:noFill/>
          <a:ln>
            <a:noFill/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…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59" name="Arc 158"/>
          <p:cNvSpPr/>
          <p:nvPr/>
        </p:nvSpPr>
        <p:spPr>
          <a:xfrm rot="11756330">
            <a:off x="1660248" y="2212806"/>
            <a:ext cx="834642" cy="1095073"/>
          </a:xfrm>
          <a:prstGeom prst="arc">
            <a:avLst>
              <a:gd name="adj1" fmla="val 16200000"/>
              <a:gd name="adj2" fmla="val 2782534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5" name="Arc 444"/>
          <p:cNvSpPr/>
          <p:nvPr/>
        </p:nvSpPr>
        <p:spPr>
          <a:xfrm rot="1769241">
            <a:off x="9295585" y="2188216"/>
            <a:ext cx="834642" cy="1095073"/>
          </a:xfrm>
          <a:prstGeom prst="arc">
            <a:avLst>
              <a:gd name="adj1" fmla="val 16200000"/>
              <a:gd name="adj2" fmla="val 2782534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6" name="TextBox 445"/>
          <p:cNvSpPr txBox="1"/>
          <p:nvPr/>
        </p:nvSpPr>
        <p:spPr>
          <a:xfrm>
            <a:off x="9448652" y="1581856"/>
            <a:ext cx="628766" cy="276999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4419966" y="1579850"/>
            <a:ext cx="626579" cy="276999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4533581" y="900823"/>
            <a:ext cx="567869" cy="276999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4680491" y="198455"/>
            <a:ext cx="498323" cy="276999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def 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</a:t>
            </a:r>
            <a:endParaRPr lang="en-US" sz="1200" b="1" i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50" name="Straight Connector 449"/>
          <p:cNvCxnSpPr/>
          <p:nvPr/>
        </p:nvCxnSpPr>
        <p:spPr>
          <a:xfrm flipV="1">
            <a:off x="6118641" y="3408200"/>
            <a:ext cx="1071774" cy="7236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403722" y="746772"/>
            <a:ext cx="85836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NimbusRomNo9L" panose="00000500000000000000" pitchFamily="50" charset="0"/>
                <a:cs typeface="Times New Roman" panose="02020603050405020304" pitchFamily="18" charset="0"/>
              </a:rPr>
              <a:t>b</a:t>
            </a:r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 = foo( )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2345180" y="1237054"/>
            <a:ext cx="95151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if b == 10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>
            <a:off x="2832199" y="1055971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1898542" y="1745775"/>
            <a:ext cx="780157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b = b-a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H="1">
            <a:off x="2509311" y="1566350"/>
            <a:ext cx="122924" cy="101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3014840" y="1762833"/>
            <a:ext cx="78015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=10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119535" y="1542272"/>
            <a:ext cx="583767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True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887152" y="1529550"/>
            <a:ext cx="61507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False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>
            <a:off x="2814271" y="575131"/>
            <a:ext cx="0" cy="135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 flipV="1">
            <a:off x="3038485" y="1576612"/>
            <a:ext cx="111611" cy="91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2498369" y="241343"/>
            <a:ext cx="66766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 = 5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043704" y="869180"/>
            <a:ext cx="108326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046272" y="5415824"/>
            <a:ext cx="108326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AST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8492936" y="2475094"/>
            <a:ext cx="108326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Paths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8842321" y="1838175"/>
            <a:ext cx="451035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830540" y="1178062"/>
            <a:ext cx="451035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8838462" y="518532"/>
            <a:ext cx="451035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ID</a:t>
            </a:r>
            <a:endParaRPr lang="en-US" sz="12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8714584" y="1983908"/>
            <a:ext cx="139174" cy="49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>
            <a:off x="8702560" y="1311289"/>
            <a:ext cx="139174" cy="4991"/>
          </a:xfrm>
          <a:prstGeom prst="line">
            <a:avLst/>
          </a:prstGeom>
          <a:ln w="38100">
            <a:solidFill>
              <a:srgbClr val="7030A0"/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8707204" y="670667"/>
            <a:ext cx="139174" cy="4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sm" len="sm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9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812</Words>
  <Application>Microsoft Office PowerPoint</Application>
  <PresentationFormat>Widescreen</PresentationFormat>
  <Paragraphs>423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NimbusRomNo9L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</dc:creator>
  <cp:lastModifiedBy>shashank</cp:lastModifiedBy>
  <cp:revision>157</cp:revision>
  <dcterms:created xsi:type="dcterms:W3CDTF">2018-08-25T14:18:07Z</dcterms:created>
  <dcterms:modified xsi:type="dcterms:W3CDTF">2018-09-05T21:45:59Z</dcterms:modified>
</cp:coreProperties>
</file>