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5143500" type="screen16x9"/>
  <p:notesSz cx="7315200" cy="9601200"/>
  <p:embeddedFontLst>
    <p:embeddedFont>
      <p:font typeface="Droid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1910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73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0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29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75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60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27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09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90175" y="477075"/>
            <a:ext cx="3780600" cy="40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93750" y="744575"/>
            <a:ext cx="5138400" cy="2493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 b="1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34702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0025" y="856899"/>
            <a:ext cx="2052104" cy="23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l="36463" t="15984" r="13770" b="38057"/>
          <a:stretch/>
        </p:blipFill>
        <p:spPr>
          <a:xfrm>
            <a:off x="43375" y="856887"/>
            <a:ext cx="1966150" cy="2363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8703075" y="4691275"/>
            <a:ext cx="361500" cy="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lang="en-GB" sz="1200" b="1" i="0" u="none" strike="noStrike" cap="none">
                <a:solidFill>
                  <a:srgbClr val="5FBA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00000000-1234-1234-1234-12341234123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s3-new-logo.png"/>
          <p:cNvPicPr preferRelativeResize="0"/>
          <p:nvPr/>
        </p:nvPicPr>
        <p:blipFill rotWithShape="1">
          <a:blip r:embed="rId12">
            <a:alphaModFix amt="30000"/>
          </a:blip>
          <a:srcRect l="37140" t="15950" r="11616" b="36351"/>
          <a:stretch/>
        </p:blipFill>
        <p:spPr>
          <a:xfrm>
            <a:off x="3098399" y="445025"/>
            <a:ext cx="3404398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6A8D5"/>
              </a:buClr>
              <a:buSzPct val="100000"/>
              <a:buFont typeface="Droid Sans"/>
              <a:buNone/>
              <a:defRPr sz="2800" b="1">
                <a:solidFill>
                  <a:srgbClr val="56A8D5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5FBAEC"/>
                </a:solidFill>
              </a:rPr>
              <a:t>‹#›</a:t>
            </a:fld>
            <a:endParaRPr lang="en-GB" sz="1200" b="1" dirty="0">
              <a:solidFill>
                <a:srgbClr val="5FBAEC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1700" y="3470200"/>
            <a:ext cx="3602754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Shashank </a:t>
            </a:r>
            <a:r>
              <a:rPr lang="en-US" sz="2400" dirty="0" err="1"/>
              <a:t>Srikant</a:t>
            </a:r>
            <a:endParaRPr lang="en-US" sz="2400" dirty="0"/>
          </a:p>
          <a:p>
            <a:r>
              <a:rPr lang="en-US" sz="2400" dirty="0"/>
              <a:t>MIT</a:t>
            </a:r>
          </a:p>
          <a:p>
            <a:r>
              <a:rPr lang="en-US" sz="2400" dirty="0"/>
              <a:t>shash@mit.edu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535551" y="702267"/>
            <a:ext cx="5526256" cy="406396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800" b="1" baseline="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dirty="0" smtClean="0"/>
              <a:t>Implementing the GI framework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Mentor: Dr. </a:t>
            </a:r>
            <a:r>
              <a:rPr lang="en-US" dirty="0" err="1" smtClean="0"/>
              <a:t>Justyna</a:t>
            </a:r>
            <a:r>
              <a:rPr lang="en-US" dirty="0" smtClean="0"/>
              <a:t> </a:t>
            </a:r>
            <a:r>
              <a:rPr lang="en-US" dirty="0" err="1" smtClean="0"/>
              <a:t>Petke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12679" y="2161321"/>
            <a:ext cx="47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56A8D5"/>
                </a:solidFill>
                <a:latin typeface="Droid Sans"/>
                <a:ea typeface="Droid Sans"/>
                <a:cs typeface="Droid Sans"/>
                <a:sym typeface="Droid Sans"/>
              </a:rPr>
              <a:t>Extending a generic SAT solver to the problem of Combinatorial Interaction Testing using GI</a:t>
            </a:r>
            <a:br>
              <a:rPr lang="en-US" sz="1600" b="1" dirty="0">
                <a:solidFill>
                  <a:srgbClr val="56A8D5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endParaRPr lang="en-US" sz="1600" b="1" dirty="0">
              <a:solidFill>
                <a:srgbClr val="56A8D5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problem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7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Can GI help in modifying a generic SAT solver to evolve into being a specific solver for the CIT problem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698692" y="2953926"/>
            <a:ext cx="3900704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N){</a:t>
            </a:r>
          </a:p>
          <a:p>
            <a:pPr lvl="0">
              <a:spcAft>
                <a:spcPts val="200"/>
              </a:spcAf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&gt; 0</a:t>
            </a:r>
          </a:p>
          <a:p>
            <a:pPr lvl="0">
              <a:spcAft>
                <a:spcPts val="200"/>
              </a:spcAf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y*pow(N-1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3244" y="2966728"/>
            <a:ext cx="2832243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pow_special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Aft>
                <a:spcPts val="200"/>
              </a:spcAf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y*y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47679" y="3441217"/>
            <a:ext cx="503434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Algorithm setup</a:t>
            </a:r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smtClean="0"/>
              <a:t>Fitness function / Selection strategy</a:t>
            </a:r>
          </a:p>
          <a:p>
            <a:pPr marL="342900" lvl="5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b="1" dirty="0" smtClean="0"/>
              <a:t>Mutant passes the entire test suite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b="1" dirty="0" smtClean="0"/>
              <a:t>Can miss one test case but executes faster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endParaRPr lang="en-US" b="1" dirty="0" smtClean="0"/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endParaRPr lang="en-US" b="1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smtClean="0"/>
              <a:t>Mutation involves</a:t>
            </a:r>
          </a:p>
          <a:p>
            <a:pPr marL="342900" lvl="2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b="1" dirty="0" smtClean="0"/>
              <a:t>Delete existing lines</a:t>
            </a:r>
          </a:p>
          <a:p>
            <a:pPr marL="342900" lvl="2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b="1" dirty="0" smtClean="0"/>
              <a:t>Copy another line from the repo* onto a given line </a:t>
            </a:r>
          </a:p>
          <a:p>
            <a:pPr marL="342900" lvl="2" indent="-3429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b="1" dirty="0" smtClean="0"/>
              <a:t>Replace a line (basically, a combination of above two operations)</a:t>
            </a:r>
          </a:p>
          <a:p>
            <a:pPr lvl="2"/>
            <a:endParaRPr lang="en-US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Experiment setup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b="1" i="1" dirty="0" smtClean="0"/>
              <a:t>Host source code</a:t>
            </a:r>
            <a:r>
              <a:rPr lang="en-US" b="1" dirty="0" smtClean="0"/>
              <a:t>: </a:t>
            </a:r>
            <a:r>
              <a:rPr lang="en-US" b="1" dirty="0" err="1" smtClean="0"/>
              <a:t>miniSAT</a:t>
            </a:r>
            <a:r>
              <a:rPr lang="en-US" b="1" dirty="0" smtClean="0"/>
              <a:t>, generic SAT solver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b="1" i="1" dirty="0" smtClean="0"/>
              <a:t>Test suite</a:t>
            </a:r>
            <a:r>
              <a:rPr lang="en-US" b="1" dirty="0" smtClean="0"/>
              <a:t>: Designed for the CIT problem, but maintains the format of </a:t>
            </a:r>
            <a:r>
              <a:rPr lang="en-US" b="1" dirty="0" err="1" smtClean="0"/>
              <a:t>miniSAT</a:t>
            </a:r>
            <a:r>
              <a:rPr lang="en-US" b="1" dirty="0" smtClean="0"/>
              <a:t> (for easy evaluation)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b="1" dirty="0" smtClean="0"/>
              <a:t>Train, validation set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b="1" dirty="0" smtClean="0"/>
              <a:t># of individuals: 30; # of generations: 10, </a:t>
            </a:r>
            <a:r>
              <a:rPr lang="en-US" b="1" dirty="0" err="1" smtClean="0"/>
              <a:t>init</a:t>
            </a:r>
            <a:r>
              <a:rPr lang="en-US" b="1" dirty="0" smtClean="0"/>
              <a:t> randomly seeded</a:t>
            </a:r>
            <a:endParaRPr lang="en-US" b="1" dirty="0" smtClean="0"/>
          </a:p>
          <a:p>
            <a:pPr lvl="0">
              <a:spcBef>
                <a:spcPts val="0"/>
              </a:spcBef>
            </a:pPr>
            <a:r>
              <a:rPr lang="en-US" b="1" dirty="0" smtClean="0"/>
              <a:t> 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endParaRPr lang="en-US" b="1" dirty="0" smtClean="0"/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endParaRPr b="1"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18" y="2860675"/>
            <a:ext cx="268922" cy="553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Experiment setup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Host source code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miniSAT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generic SAT solver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Test suite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Designed for the CIT problem, but maintains the format of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miniSAT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(for easy evaluation)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Train, validation set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of individuals: 30; # of generations: 10,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randomly seeded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dirty="0" smtClean="0"/>
              <a:t> 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68" y="1474395"/>
            <a:ext cx="3810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Results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52808" y="289144"/>
            <a:ext cx="5075435" cy="1436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Research question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Does the fitness score improve over evolution runs?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45914"/>
            <a:ext cx="3631022" cy="3514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77" y="1745356"/>
            <a:ext cx="5069123" cy="2917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Results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667874" y="299418"/>
            <a:ext cx="5260369" cy="1436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Research question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does the evolved output look like? What’s changed in the source?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80555"/>
            <a:ext cx="3428093" cy="1624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4807" y="196851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&lt;for1_Solver_671&gt;&lt;for1_Solver_439&gt; &lt;for1_Solver_1079&gt;&lt;for1_Solver_1010&gt; &lt;IF_Solver_513&gt;&lt;IF_Solver_720&gt; &lt;IF_Solver_941&gt;&lt;IF_Solver_860&gt; &lt;for3_Solver_660&gt; &lt;for3_Solver_1138&gt;&lt;for3_Solver_915&gt; &lt;_Solver_468&gt; &lt;_Solver_988&gt; &lt;_Solver_826&gt; &lt;_Solver_528&gt;&lt;_Solver_545&gt; &lt;for2_Solver_671&gt;&lt;for2_Solver_453&gt; &lt;_Solver_428&gt; &lt;IF_Solver_1058&gt;&lt;IF_Solver_855&gt; &lt;for3_Solver_978&gt;&lt;for3_Solver_1138&gt; &lt;IF_Solver_248&gt;</a:t>
            </a:r>
          </a:p>
        </p:txBody>
      </p:sp>
    </p:spTree>
    <p:extLst>
      <p:ext uri="{BB962C8B-B14F-4D97-AF65-F5344CB8AC3E}">
        <p14:creationId xmlns:p14="http://schemas.microsoft.com/office/powerpoint/2010/main" val="2816475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314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Droid Sans</vt:lpstr>
      <vt:lpstr>Courier New</vt:lpstr>
      <vt:lpstr>simple-light-2</vt:lpstr>
      <vt:lpstr>Implementing the GI framework     Mentor: Dr. Justyna Petke  </vt:lpstr>
      <vt:lpstr>The problem</vt:lpstr>
      <vt:lpstr>Algorithm setup</vt:lpstr>
      <vt:lpstr>Experiment setup</vt:lpstr>
      <vt:lpstr>Experiment setup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21</cp:revision>
  <dcterms:modified xsi:type="dcterms:W3CDTF">2017-07-20T11:00:13Z</dcterms:modified>
</cp:coreProperties>
</file>