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715000" type="screen16x10"/>
  <p:notesSz cx="6858000" cy="9144000"/>
  <p:embeddedFontLst>
    <p:embeddedFont>
      <p:font typeface="Droid Sans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0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790175" y="530083"/>
            <a:ext cx="3780600" cy="451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693750" y="827305"/>
            <a:ext cx="5138400" cy="277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 b="1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11700" y="3855777"/>
            <a:ext cx="8520600" cy="88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0025" y="952111"/>
            <a:ext cx="2052104" cy="23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l="36463" t="15984" r="13770" b="38057"/>
          <a:stretch/>
        </p:blipFill>
        <p:spPr>
          <a:xfrm>
            <a:off x="43375" y="952097"/>
            <a:ext cx="1966150" cy="262641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8703075" y="5212527"/>
            <a:ext cx="361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229027"/>
            <a:ext cx="8520600" cy="2181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280527"/>
            <a:ext cx="3999900" cy="379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280527"/>
            <a:ext cx="3999900" cy="379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00166"/>
            <a:ext cx="6367800" cy="4545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38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114527"/>
            <a:ext cx="4045200" cy="1372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804527"/>
            <a:ext cx="3837000" cy="4105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700638"/>
            <a:ext cx="5998800" cy="67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s3-new-logo.png"/>
          <p:cNvPicPr preferRelativeResize="0"/>
          <p:nvPr/>
        </p:nvPicPr>
        <p:blipFill rotWithShape="1">
          <a:blip r:embed="rId13">
            <a:alphaModFix amt="30000"/>
          </a:blip>
          <a:srcRect l="37140" t="15950" r="11616" b="36351"/>
          <a:stretch/>
        </p:blipFill>
        <p:spPr>
          <a:xfrm>
            <a:off x="3098399" y="494472"/>
            <a:ext cx="3404398" cy="458419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56A8D5"/>
              </a:buClr>
              <a:buSzPct val="100000"/>
              <a:buFont typeface="Droid Sans"/>
              <a:buNone/>
              <a:defRPr sz="2800" b="1">
                <a:solidFill>
                  <a:srgbClr val="56A8D5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5FBAEC"/>
                </a:solidFill>
              </a:rPr>
              <a:t>‹#›</a:t>
            </a:fld>
            <a:endParaRPr lang="en-GB" sz="1200" b="1" dirty="0">
              <a:solidFill>
                <a:srgbClr val="5FBAEC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3693750" y="827305"/>
            <a:ext cx="5138400" cy="2771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311700" y="3855777"/>
            <a:ext cx="8520600" cy="88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(16:10)</PresentationFormat>
  <Paragraphs>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Droid Sans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Christian</cp:lastModifiedBy>
  <cp:revision>1</cp:revision>
  <dcterms:modified xsi:type="dcterms:W3CDTF">2017-07-13T19:45:48Z</dcterms:modified>
</cp:coreProperties>
</file>