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247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" y="230400"/>
            <a:ext cx="1364400" cy="43848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3131640" y="836640"/>
            <a:ext cx="6012360" cy="0"/>
          </a:xfrm>
          <a:prstGeom prst="line">
            <a:avLst/>
          </a:prstGeom>
          <a:ln w="12600">
            <a:solidFill>
              <a:srgbClr val="a2478a"/>
            </a:solidFill>
            <a:round/>
          </a:ln>
        </p:spPr>
      </p:sp>
      <p:sp>
        <p:nvSpPr>
          <p:cNvPr id="2" name="CustomShape 2"/>
          <p:cNvSpPr/>
          <p:nvPr/>
        </p:nvSpPr>
        <p:spPr>
          <a:xfrm>
            <a:off x="179640" y="0"/>
            <a:ext cx="2372760" cy="1049040"/>
          </a:xfrm>
          <a:prstGeom prst="rect">
            <a:avLst/>
          </a:prstGeom>
          <a:solidFill>
            <a:srgbClr val="a2478a"/>
          </a:solidFill>
          <a:ln w="25560">
            <a:noFill/>
          </a:ln>
        </p:spPr>
      </p:sp>
      <p:pic>
        <p:nvPicPr>
          <p:cNvPr id="3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8920" y="230400"/>
            <a:ext cx="1333440" cy="4284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0" y="4149000"/>
            <a:ext cx="9140400" cy="2705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" y="230400"/>
            <a:ext cx="1364400" cy="438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131640" y="836640"/>
            <a:ext cx="6012360" cy="0"/>
          </a:xfrm>
          <a:prstGeom prst="line">
            <a:avLst/>
          </a:prstGeom>
          <a:ln w="12600">
            <a:solidFill>
              <a:srgbClr val="a2478a"/>
            </a:solidFill>
            <a:round/>
          </a:ln>
        </p:spPr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247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" y="230400"/>
            <a:ext cx="1364400" cy="438480"/>
          </a:xfrm>
          <a:prstGeom prst="rect">
            <a:avLst/>
          </a:prstGeom>
          <a:ln>
            <a:noFill/>
          </a:ln>
        </p:spPr>
      </p:pic>
      <p:sp>
        <p:nvSpPr>
          <p:cNvPr id="80" name="Line 1"/>
          <p:cNvSpPr/>
          <p:nvPr/>
        </p:nvSpPr>
        <p:spPr>
          <a:xfrm>
            <a:off x="3131640" y="836640"/>
            <a:ext cx="6012360" cy="0"/>
          </a:xfrm>
          <a:prstGeom prst="line">
            <a:avLst/>
          </a:prstGeom>
          <a:ln w="12600">
            <a:solidFill>
              <a:srgbClr val="a2478a"/>
            </a:solidFill>
            <a:round/>
          </a:ln>
        </p:spPr>
      </p:sp>
      <p:sp>
        <p:nvSpPr>
          <p:cNvPr id="81" name="CustomShape 2"/>
          <p:cNvSpPr/>
          <p:nvPr/>
        </p:nvSpPr>
        <p:spPr>
          <a:xfrm>
            <a:off x="179640" y="0"/>
            <a:ext cx="2372760" cy="1049040"/>
          </a:xfrm>
          <a:prstGeom prst="rect">
            <a:avLst/>
          </a:prstGeom>
          <a:solidFill>
            <a:srgbClr val="a2478a"/>
          </a:solidFill>
          <a:ln w="25560">
            <a:noFill/>
          </a:ln>
        </p:spPr>
      </p:sp>
      <p:pic>
        <p:nvPicPr>
          <p:cNvPr id="8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8920" y="230400"/>
            <a:ext cx="1333440" cy="428400"/>
          </a:xfrm>
          <a:prstGeom prst="rect">
            <a:avLst/>
          </a:prstGeom>
          <a:ln>
            <a:noFill/>
          </a:ln>
        </p:spPr>
      </p:pic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" y="230400"/>
            <a:ext cx="1364400" cy="438480"/>
          </a:xfrm>
          <a:prstGeom prst="rect">
            <a:avLst/>
          </a:prstGeom>
          <a:ln>
            <a:noFill/>
          </a:ln>
        </p:spPr>
      </p:pic>
      <p:sp>
        <p:nvSpPr>
          <p:cNvPr id="120" name="Line 1"/>
          <p:cNvSpPr/>
          <p:nvPr/>
        </p:nvSpPr>
        <p:spPr>
          <a:xfrm>
            <a:off x="3131640" y="836640"/>
            <a:ext cx="6012360" cy="0"/>
          </a:xfrm>
          <a:prstGeom prst="line">
            <a:avLst/>
          </a:prstGeom>
          <a:ln w="12600">
            <a:solidFill>
              <a:srgbClr val="a2478a"/>
            </a:solidFill>
            <a:round/>
          </a:ln>
        </p:spPr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51640" y="2709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IN" sz="4400">
                <a:solidFill>
                  <a:srgbClr val="ffffff"/>
                </a:solidFill>
                <a:latin typeface="Lato"/>
              </a:rPr>
              <a:t>SYNC UP SESSION FEBRUARY 2016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Sales Team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251640" y="4149000"/>
            <a:ext cx="8637480" cy="143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Arial"/>
              </a:rPr>
              <a:t>Shashank Verma, Odoo Technical &amp; Functional Consultant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4967640" y="6282000"/>
            <a:ext cx="4172760" cy="57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8f8f8f"/>
                </a:solidFill>
                <a:latin typeface="Arial"/>
              </a:rPr>
              <a:t>02/02/2016 –  Odoo  session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Send proforma &amp; sales invoice email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Send proforma &amp; sales invoice email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Send proforma pdf file to partner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&amp; carbon copy to BM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Send sale invoice pdf file to   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partner &amp; carbon copy to BM 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&amp; accountant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Partner/Client swapping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&amp; swap history/logs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Swap partner &amp; view history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CustomShape 3"/>
          <p:cNvSpPr/>
          <p:nvPr/>
        </p:nvSpPr>
        <p:spPr>
          <a:xfrm>
            <a:off x="1440000" y="1440000"/>
            <a:ext cx="3669480" cy="573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BM send request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To sale superuser 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1440000" y="2880000"/>
            <a:ext cx="366948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Sale superuser receive email 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process request by sending email to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accountant</a:t>
            </a: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1440000" y="4968000"/>
            <a:ext cx="366948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Accountant receive email from sale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Superuser &amp; completes partner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Migration procedure</a:t>
            </a:r>
            <a:endParaRPr/>
          </a:p>
        </p:txBody>
      </p:sp>
      <p:sp>
        <p:nvSpPr>
          <p:cNvPr id="219" name="Line 6"/>
          <p:cNvSpPr/>
          <p:nvPr/>
        </p:nvSpPr>
        <p:spPr>
          <a:xfrm>
            <a:off x="3168000" y="2016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20" name="Line 7"/>
          <p:cNvSpPr/>
          <p:nvPr/>
        </p:nvSpPr>
        <p:spPr>
          <a:xfrm>
            <a:off x="3168000" y="3888000"/>
            <a:ext cx="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21" name="Line 8"/>
          <p:cNvSpPr/>
          <p:nvPr/>
        </p:nvSpPr>
        <p:spPr>
          <a:xfrm>
            <a:off x="3168000" y="5976000"/>
            <a:ext cx="0" cy="64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22" name="Line 9"/>
          <p:cNvSpPr/>
          <p:nvPr/>
        </p:nvSpPr>
        <p:spPr>
          <a:xfrm>
            <a:off x="3168000" y="6624000"/>
            <a:ext cx="2520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23" name="CustomShape 10"/>
          <p:cNvSpPr/>
          <p:nvPr/>
        </p:nvSpPr>
        <p:spPr>
          <a:xfrm>
            <a:off x="5040000" y="1944000"/>
            <a:ext cx="1293480" cy="789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New BM</a:t>
            </a:r>
            <a:endParaRPr/>
          </a:p>
        </p:txBody>
      </p:sp>
      <p:sp>
        <p:nvSpPr>
          <p:cNvPr id="224" name="Line 11"/>
          <p:cNvSpPr/>
          <p:nvPr/>
        </p:nvSpPr>
        <p:spPr>
          <a:xfrm flipV="1">
            <a:off x="5688000" y="2736000"/>
            <a:ext cx="0" cy="38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25" name="CustomShape 12"/>
          <p:cNvSpPr/>
          <p:nvPr/>
        </p:nvSpPr>
        <p:spPr>
          <a:xfrm>
            <a:off x="72000" y="792000"/>
            <a:ext cx="1293480" cy="7894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>
                <a:latin typeface="Arial"/>
              </a:rPr>
              <a:t>Old BM</a:t>
            </a:r>
            <a:endParaRPr/>
          </a:p>
        </p:txBody>
      </p:sp>
      <p:sp>
        <p:nvSpPr>
          <p:cNvPr id="226" name="Line 13"/>
          <p:cNvSpPr/>
          <p:nvPr/>
        </p:nvSpPr>
        <p:spPr>
          <a:xfrm>
            <a:off x="1368000" y="1152000"/>
            <a:ext cx="1872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27" name="Line 14"/>
          <p:cNvSpPr/>
          <p:nvPr/>
        </p:nvSpPr>
        <p:spPr>
          <a:xfrm>
            <a:off x="3240000" y="1152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28" name="CustomShape 15"/>
          <p:cNvSpPr/>
          <p:nvPr/>
        </p:nvSpPr>
        <p:spPr>
          <a:xfrm>
            <a:off x="5976000" y="3024000"/>
            <a:ext cx="294948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500">
                <a:latin typeface="Arial"/>
              </a:rPr>
              <a:t>BM review swapped partner ,swap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500">
                <a:latin typeface="Arial"/>
              </a:rPr>
              <a:t>History &amp; associated documents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500">
                <a:latin typeface="Arial"/>
              </a:rPr>
              <a:t>Like CRM,proforma,invoices</a:t>
            </a:r>
            <a:endParaRPr/>
          </a:p>
        </p:txBody>
      </p:sp>
      <p:sp>
        <p:nvSpPr>
          <p:cNvPr id="229" name="Line 16"/>
          <p:cNvSpPr/>
          <p:nvPr/>
        </p:nvSpPr>
        <p:spPr>
          <a:xfrm>
            <a:off x="6336000" y="2376000"/>
            <a:ext cx="1152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30" name="Line 17"/>
          <p:cNvSpPr/>
          <p:nvPr/>
        </p:nvSpPr>
        <p:spPr>
          <a:xfrm>
            <a:off x="7488000" y="2376000"/>
            <a:ext cx="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1" name="CustomShape 18"/>
          <p:cNvSpPr/>
          <p:nvPr/>
        </p:nvSpPr>
        <p:spPr>
          <a:xfrm>
            <a:off x="1224000" y="2088000"/>
            <a:ext cx="2805480" cy="60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Arial"/>
              </a:rPr>
              <a:t>Auto email notification sent</a:t>
            </a:r>
            <a:endParaRPr/>
          </a:p>
          <a:p>
            <a:r>
              <a:rPr lang="en-IN" sz="1200">
                <a:latin typeface="Arial"/>
              </a:rPr>
              <a:t>to sale superuser</a:t>
            </a:r>
            <a:endParaRPr/>
          </a:p>
          <a:p>
            <a:endParaRPr/>
          </a:p>
        </p:txBody>
      </p:sp>
      <p:sp>
        <p:nvSpPr>
          <p:cNvPr id="232" name="CustomShape 19"/>
          <p:cNvSpPr/>
          <p:nvPr/>
        </p:nvSpPr>
        <p:spPr>
          <a:xfrm>
            <a:off x="1158480" y="4104000"/>
            <a:ext cx="2007000" cy="6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Arial"/>
              </a:rPr>
              <a:t>Auto email notification sent</a:t>
            </a:r>
            <a:endParaRPr/>
          </a:p>
          <a:p>
            <a:r>
              <a:rPr lang="en-IN" sz="1200">
                <a:latin typeface="Arial"/>
              </a:rPr>
              <a:t>to account user</a:t>
            </a:r>
            <a:endParaRPr/>
          </a:p>
          <a:p>
            <a:endParaRPr/>
          </a:p>
        </p:txBody>
      </p:sp>
      <p:sp>
        <p:nvSpPr>
          <p:cNvPr id="233" name="CustomShape 20"/>
          <p:cNvSpPr/>
          <p:nvPr/>
        </p:nvSpPr>
        <p:spPr>
          <a:xfrm>
            <a:off x="3246480" y="6120000"/>
            <a:ext cx="2007000" cy="6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Arial"/>
              </a:rPr>
              <a:t>Auto email notification sent</a:t>
            </a:r>
            <a:endParaRPr/>
          </a:p>
          <a:p>
            <a:r>
              <a:rPr lang="en-IN" sz="1200">
                <a:latin typeface="Arial"/>
              </a:rPr>
              <a:t>to new BM</a:t>
            </a:r>
            <a:endParaRPr/>
          </a:p>
          <a:p>
            <a:endParaRPr/>
          </a:p>
        </p:txBody>
      </p:sp>
      <p:sp>
        <p:nvSpPr>
          <p:cNvPr id="234" name="Line 21"/>
          <p:cNvSpPr/>
          <p:nvPr/>
        </p:nvSpPr>
        <p:spPr>
          <a:xfrm flipH="1">
            <a:off x="720000" y="6624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35" name="Line 22"/>
          <p:cNvSpPr/>
          <p:nvPr/>
        </p:nvSpPr>
        <p:spPr>
          <a:xfrm flipV="1">
            <a:off x="720000" y="1584000"/>
            <a:ext cx="0" cy="50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6" name="CustomShape 23"/>
          <p:cNvSpPr/>
          <p:nvPr/>
        </p:nvSpPr>
        <p:spPr>
          <a:xfrm>
            <a:off x="1080000" y="6161040"/>
            <a:ext cx="2007000" cy="60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latin typeface="Arial"/>
              </a:rPr>
              <a:t>Auto email notification sent</a:t>
            </a:r>
            <a:endParaRPr/>
          </a:p>
          <a:p>
            <a:r>
              <a:rPr lang="en-IN" sz="1200">
                <a:latin typeface="Arial"/>
              </a:rPr>
              <a:t>to old BM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Swap partner &amp; view history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Only sale superuser or high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 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authority user has access to 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 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request for partner swapping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Sale Super user-&gt;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 u="sng">
                <a:solidFill>
                  <a:srgbClr val="333333"/>
                </a:solidFill>
                <a:latin typeface="Lato"/>
              </a:rPr>
              <a:t>International Sale</a:t>
            </a:r>
            <a:r>
              <a:rPr lang="en-IN" sz="3000">
                <a:solidFill>
                  <a:srgbClr val="333333"/>
                </a:solidFill>
                <a:latin typeface="Lato"/>
              </a:rPr>
              <a:t>: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* Lester Dsouza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* Shweta Patil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 </a:t>
            </a:r>
            <a:r>
              <a:rPr lang="en-IN" sz="3000" u="sng">
                <a:solidFill>
                  <a:srgbClr val="333333"/>
                </a:solidFill>
                <a:latin typeface="Lato"/>
              </a:rPr>
              <a:t>Domestic Sale</a:t>
            </a:r>
            <a:r>
              <a:rPr lang="en-IN" sz="3000">
                <a:solidFill>
                  <a:srgbClr val="333333"/>
                </a:solidFill>
                <a:latin typeface="Lato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* PCMK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* Tejpreet Singh Banga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Swap partner &amp; view history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BM or TL will request supersale user to 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swap partner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Request can also be sent in bulk/mutiple partners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Sale superuser will receive swap partner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Sale superuser will process request by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sending email notification to accounts 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team from odoo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Swap partner &amp; view history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Accountant will receive email to initiate the swap partner procedure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Old and new BM will receive email notification from accountant after partner &amp; associated documents like CRM,proforma,invoices,payments swapped successfully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BM can check swap history to view partner migration logs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Download/Export partner/client details in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excel sheet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500">
                <a:solidFill>
                  <a:srgbClr val="8f8f8f"/>
                </a:solidFill>
                <a:latin typeface="Lato"/>
              </a:rPr>
              <a:t>Download/Export partner/client details in excel sheet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Setup single or muliple templates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to dump partner/client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Use predefine template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Download partner/client details excel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sheet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Download/Export CRM details in excel sheet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69080" y="134064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1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132000" y="260640"/>
            <a:ext cx="555120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Lato"/>
              </a:rPr>
              <a:t>Topics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1187280" y="139176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Revising last sync up session</a:t>
            </a:r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467640" y="198900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2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1185840" y="203976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January 2016 change request status</a:t>
            </a:r>
            <a:endParaRPr/>
          </a:p>
        </p:txBody>
      </p:sp>
      <p:sp>
        <p:nvSpPr>
          <p:cNvPr id="165" name="CustomShape 6"/>
          <p:cNvSpPr/>
          <p:nvPr/>
        </p:nvSpPr>
        <p:spPr>
          <a:xfrm>
            <a:off x="467640" y="263700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3</a:t>
            </a:r>
            <a:endParaRPr/>
          </a:p>
        </p:txBody>
      </p:sp>
      <p:sp>
        <p:nvSpPr>
          <p:cNvPr id="166" name="CustomShape 7"/>
          <p:cNvSpPr/>
          <p:nvPr/>
        </p:nvSpPr>
        <p:spPr>
          <a:xfrm>
            <a:off x="1185840" y="268776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Primary &amp; secondary email setup</a:t>
            </a:r>
            <a:endParaRPr/>
          </a:p>
        </p:txBody>
      </p:sp>
      <p:sp>
        <p:nvSpPr>
          <p:cNvPr id="167" name="CustomShape 8"/>
          <p:cNvSpPr/>
          <p:nvPr/>
        </p:nvSpPr>
        <p:spPr>
          <a:xfrm>
            <a:off x="467640" y="334008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4</a:t>
            </a:r>
            <a:endParaRPr/>
          </a:p>
        </p:txBody>
      </p:sp>
      <p:sp>
        <p:nvSpPr>
          <p:cNvPr id="168" name="CustomShape 9"/>
          <p:cNvSpPr/>
          <p:nvPr/>
        </p:nvSpPr>
        <p:spPr>
          <a:xfrm>
            <a:off x="1185840" y="3391200"/>
            <a:ext cx="618912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CustomShape 10"/>
          <p:cNvSpPr/>
          <p:nvPr/>
        </p:nvSpPr>
        <p:spPr>
          <a:xfrm>
            <a:off x="467640" y="400500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5</a:t>
            </a:r>
            <a:endParaRPr/>
          </a:p>
        </p:txBody>
      </p:sp>
      <p:sp>
        <p:nvSpPr>
          <p:cNvPr id="170" name="CustomShape 11"/>
          <p:cNvSpPr/>
          <p:nvPr/>
        </p:nvSpPr>
        <p:spPr>
          <a:xfrm>
            <a:off x="1185840" y="405612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Partner/Client swapping &amp; view swap history </a:t>
            </a:r>
            <a:endParaRPr/>
          </a:p>
        </p:txBody>
      </p:sp>
      <p:sp>
        <p:nvSpPr>
          <p:cNvPr id="171" name="CustomShape 12"/>
          <p:cNvSpPr/>
          <p:nvPr/>
        </p:nvSpPr>
        <p:spPr>
          <a:xfrm>
            <a:off x="1187640" y="4653000"/>
            <a:ext cx="618912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13"/>
          <p:cNvSpPr/>
          <p:nvPr/>
        </p:nvSpPr>
        <p:spPr>
          <a:xfrm>
            <a:off x="477360" y="574380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7</a:t>
            </a:r>
            <a:endParaRPr/>
          </a:p>
        </p:txBody>
      </p:sp>
      <p:sp>
        <p:nvSpPr>
          <p:cNvPr id="173" name="CustomShape 14"/>
          <p:cNvSpPr/>
          <p:nvPr/>
        </p:nvSpPr>
        <p:spPr>
          <a:xfrm>
            <a:off x="448920" y="473796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6</a:t>
            </a:r>
            <a:endParaRPr/>
          </a:p>
        </p:txBody>
      </p:sp>
      <p:sp>
        <p:nvSpPr>
          <p:cNvPr id="174" name="CustomShape 15"/>
          <p:cNvSpPr/>
          <p:nvPr/>
        </p:nvSpPr>
        <p:spPr>
          <a:xfrm>
            <a:off x="1171800" y="33318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Send proforma &amp; sales invoice email</a:t>
            </a:r>
            <a:endParaRPr/>
          </a:p>
        </p:txBody>
      </p:sp>
      <p:sp>
        <p:nvSpPr>
          <p:cNvPr id="175" name="CustomShape 16"/>
          <p:cNvSpPr/>
          <p:nvPr/>
        </p:nvSpPr>
        <p:spPr>
          <a:xfrm>
            <a:off x="1182600" y="47826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Download/Export partner/client details in excel sheet</a:t>
            </a:r>
            <a:endParaRPr/>
          </a:p>
        </p:txBody>
      </p:sp>
      <p:sp>
        <p:nvSpPr>
          <p:cNvPr id="176" name="CustomShape 17"/>
          <p:cNvSpPr/>
          <p:nvPr/>
        </p:nvSpPr>
        <p:spPr>
          <a:xfrm>
            <a:off x="1224000" y="562968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Download/Export CRM details in excel sheet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500">
                <a:solidFill>
                  <a:srgbClr val="8f8f8f"/>
                </a:solidFill>
                <a:latin typeface="Lato"/>
              </a:rPr>
              <a:t>Download/Export CRM details in excel sheet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Setup single or muliple templates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to dump CRM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Use predefine template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Download CRM details excel sheet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Download/Export quotation or proforma details in excel sheet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500">
                <a:solidFill>
                  <a:srgbClr val="8f8f8f"/>
                </a:solidFill>
                <a:latin typeface="Lato"/>
              </a:rPr>
              <a:t>Download/Export quotation or proforma details in excel sheet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Setup single or muliple templates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to dump quotation or proforma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Use predefine template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Download quotation or proforma details excel sheet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Work smart using “ADVANCE SEARCH” 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500">
                <a:solidFill>
                  <a:srgbClr val="8f8f8f"/>
                </a:solidFill>
                <a:latin typeface="Lato"/>
              </a:rPr>
              <a:t>Work smart using “ADVANCE SEARCH” 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Why “Advance search” 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How to use advance search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Create own filters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Share my own custom filters with other 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Instant Messaging /Chat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500">
                <a:solidFill>
                  <a:srgbClr val="8f8f8f"/>
                </a:solidFill>
                <a:latin typeface="Lato"/>
              </a:rPr>
              <a:t>Instant Messaging / Chat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Send instant messages or chat with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RouteSmS employees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Keep it clean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4000">
                <a:solidFill>
                  <a:srgbClr val="8f8f8f"/>
                </a:solidFill>
                <a:latin typeface="Lato"/>
              </a:rPr>
              <a:t>Keep it clean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Remove duplicate partner/client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Remove duplicate CRM records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Rectify primary email address of partner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Add contact persons details which missing in partner master form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Roadmap for FEB 2016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9080" y="134064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8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132000" y="260640"/>
            <a:ext cx="5551200" cy="50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Lato"/>
              </a:rPr>
              <a:t>Topics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1187280" y="139176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Download/Export quotation or proforma details in excel sheet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467640" y="2088000"/>
            <a:ext cx="455400" cy="445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9</a:t>
            </a:r>
            <a:endParaRPr/>
          </a:p>
        </p:txBody>
      </p:sp>
      <p:sp>
        <p:nvSpPr>
          <p:cNvPr id="181" name="CustomShape 5"/>
          <p:cNvSpPr/>
          <p:nvPr/>
        </p:nvSpPr>
        <p:spPr>
          <a:xfrm>
            <a:off x="1185840" y="203976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Work smart using “ADVANCE SEARCH” </a:t>
            </a:r>
            <a:endParaRPr/>
          </a:p>
        </p:txBody>
      </p:sp>
      <p:sp>
        <p:nvSpPr>
          <p:cNvPr id="182" name="CustomShape 6"/>
          <p:cNvSpPr/>
          <p:nvPr/>
        </p:nvSpPr>
        <p:spPr>
          <a:xfrm>
            <a:off x="360000" y="3960000"/>
            <a:ext cx="717120" cy="373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12</a:t>
            </a:r>
            <a:endParaRPr/>
          </a:p>
        </p:txBody>
      </p:sp>
      <p:sp>
        <p:nvSpPr>
          <p:cNvPr id="183" name="CustomShape 7"/>
          <p:cNvSpPr/>
          <p:nvPr/>
        </p:nvSpPr>
        <p:spPr>
          <a:xfrm>
            <a:off x="1224000" y="38880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Roadmap for FEB 2016</a:t>
            </a:r>
            <a:endParaRPr/>
          </a:p>
        </p:txBody>
      </p:sp>
      <p:sp>
        <p:nvSpPr>
          <p:cNvPr id="184" name="CustomShape 8"/>
          <p:cNvSpPr/>
          <p:nvPr/>
        </p:nvSpPr>
        <p:spPr>
          <a:xfrm>
            <a:off x="1185840" y="3391200"/>
            <a:ext cx="618912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CustomShape 9"/>
          <p:cNvSpPr/>
          <p:nvPr/>
        </p:nvSpPr>
        <p:spPr>
          <a:xfrm>
            <a:off x="1224000" y="53280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Questions</a:t>
            </a:r>
            <a:endParaRPr/>
          </a:p>
        </p:txBody>
      </p:sp>
      <p:sp>
        <p:nvSpPr>
          <p:cNvPr id="186" name="CustomShape 10"/>
          <p:cNvSpPr/>
          <p:nvPr/>
        </p:nvSpPr>
        <p:spPr>
          <a:xfrm>
            <a:off x="1187640" y="4653000"/>
            <a:ext cx="6189120" cy="34344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CustomShape 11"/>
          <p:cNvSpPr/>
          <p:nvPr/>
        </p:nvSpPr>
        <p:spPr>
          <a:xfrm>
            <a:off x="1224000" y="46800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Conclusion</a:t>
            </a:r>
            <a:endParaRPr/>
          </a:p>
        </p:txBody>
      </p:sp>
      <p:sp>
        <p:nvSpPr>
          <p:cNvPr id="188" name="CustomShape 12"/>
          <p:cNvSpPr/>
          <p:nvPr/>
        </p:nvSpPr>
        <p:spPr>
          <a:xfrm>
            <a:off x="1182600" y="58626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Feedback</a:t>
            </a:r>
            <a:endParaRPr/>
          </a:p>
        </p:txBody>
      </p:sp>
      <p:sp>
        <p:nvSpPr>
          <p:cNvPr id="189" name="CustomShape 13"/>
          <p:cNvSpPr/>
          <p:nvPr/>
        </p:nvSpPr>
        <p:spPr>
          <a:xfrm>
            <a:off x="360000" y="4680000"/>
            <a:ext cx="717120" cy="373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13</a:t>
            </a:r>
            <a:endParaRPr/>
          </a:p>
        </p:txBody>
      </p:sp>
      <p:sp>
        <p:nvSpPr>
          <p:cNvPr id="190" name="CustomShape 14"/>
          <p:cNvSpPr/>
          <p:nvPr/>
        </p:nvSpPr>
        <p:spPr>
          <a:xfrm>
            <a:off x="360000" y="5400000"/>
            <a:ext cx="717120" cy="373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14</a:t>
            </a:r>
            <a:endParaRPr/>
          </a:p>
        </p:txBody>
      </p:sp>
      <p:sp>
        <p:nvSpPr>
          <p:cNvPr id="191" name="CustomShape 15"/>
          <p:cNvSpPr/>
          <p:nvPr/>
        </p:nvSpPr>
        <p:spPr>
          <a:xfrm>
            <a:off x="360000" y="6048000"/>
            <a:ext cx="717120" cy="373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15</a:t>
            </a:r>
            <a:endParaRPr/>
          </a:p>
        </p:txBody>
      </p:sp>
      <p:sp>
        <p:nvSpPr>
          <p:cNvPr id="192" name="CustomShape 16"/>
          <p:cNvSpPr/>
          <p:nvPr/>
        </p:nvSpPr>
        <p:spPr>
          <a:xfrm>
            <a:off x="1224000" y="28944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Instant Messaging /Chat</a:t>
            </a:r>
            <a:endParaRPr/>
          </a:p>
        </p:txBody>
      </p:sp>
      <p:sp>
        <p:nvSpPr>
          <p:cNvPr id="193" name="CustomShape 17"/>
          <p:cNvSpPr/>
          <p:nvPr/>
        </p:nvSpPr>
        <p:spPr>
          <a:xfrm>
            <a:off x="360720" y="2864520"/>
            <a:ext cx="717120" cy="373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10</a:t>
            </a:r>
            <a:endParaRPr/>
          </a:p>
        </p:txBody>
      </p:sp>
      <p:sp>
        <p:nvSpPr>
          <p:cNvPr id="194" name="CustomShape 18"/>
          <p:cNvSpPr/>
          <p:nvPr/>
        </p:nvSpPr>
        <p:spPr>
          <a:xfrm>
            <a:off x="1225080" y="3456000"/>
            <a:ext cx="61891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Keep it clean</a:t>
            </a:r>
            <a:endParaRPr/>
          </a:p>
        </p:txBody>
      </p:sp>
      <p:sp>
        <p:nvSpPr>
          <p:cNvPr id="195" name="CustomShape 19"/>
          <p:cNvSpPr/>
          <p:nvPr/>
        </p:nvSpPr>
        <p:spPr>
          <a:xfrm>
            <a:off x="361080" y="3456000"/>
            <a:ext cx="717120" cy="373320"/>
          </a:xfrm>
          <a:prstGeom prst="ellipse">
            <a:avLst/>
          </a:prstGeom>
          <a:solidFill>
            <a:srgbClr val="a2478a"/>
          </a:solidFill>
          <a:ln w="255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1600">
                <a:solidFill>
                  <a:srgbClr val="ffffff"/>
                </a:solidFill>
                <a:latin typeface="Lato"/>
              </a:rPr>
              <a:t>11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500">
                <a:solidFill>
                  <a:srgbClr val="8f8f8f"/>
                </a:solidFill>
                <a:latin typeface="Lato"/>
              </a:rPr>
              <a:t>Roadmap for FEB 2016</a:t>
            </a:r>
            <a:endParaRPr/>
          </a:p>
        </p:txBody>
      </p:sp>
      <p:sp>
        <p:nvSpPr>
          <p:cNvPr id="270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Add users for partner/client/company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Update status of users from test to live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Set price of users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Set account type(prepaid,postpaid) per user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500">
                <a:solidFill>
                  <a:srgbClr val="8f8f8f"/>
                </a:solidFill>
                <a:latin typeface="Lato"/>
              </a:rPr>
              <a:t>Roadmap for FEB 2016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Auto CRM status update as “converted client” for live account(partner/client)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Fill up credit addition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Request odoo id for partner imported from RouteSmS website (QMS records)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Conclusion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500">
                <a:solidFill>
                  <a:srgbClr val="8f8f8f"/>
                </a:solidFill>
                <a:latin typeface="Lato"/>
              </a:rPr>
              <a:t>Conclusion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Reduces your work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Data analysis becomes easy by exporting details directly from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r>
              <a:rPr lang="en-IN" sz="3000">
                <a:solidFill>
                  <a:srgbClr val="333333"/>
                </a:solidFill>
                <a:latin typeface="Lato"/>
              </a:rPr>
              <a:t>Maintains data integrity &amp; security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3000">
                <a:solidFill>
                  <a:srgbClr val="333333"/>
                </a:solidFill>
                <a:latin typeface="Lato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Questions ?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Feedback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51640" y="2709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  </a:t>
            </a:r>
            <a:r>
              <a:rPr lang="en-IN" sz="4400">
                <a:solidFill>
                  <a:srgbClr val="ffffff"/>
                </a:solidFill>
                <a:latin typeface="Lato"/>
              </a:rPr>
              <a:t>THANK  YOU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251640" y="4149000"/>
            <a:ext cx="8637480" cy="143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Arial"/>
              </a:rPr>
              <a:t>CONTACT ME: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Arial"/>
              </a:rPr>
              <a:t>Email: shashank.verma@bistacloud.com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Arial"/>
              </a:rPr>
              <a:t>Skype: bista_shashank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Arial"/>
              </a:rPr>
              <a:t>Mobile: +91-8149769218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8f8f8f"/>
                </a:solidFill>
                <a:latin typeface="Arial"/>
              </a:rPr>
              <a:t>Ext : 684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4967640" y="6282000"/>
            <a:ext cx="4172760" cy="5724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Revising last sync up session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Revising last sync up session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Create partner/client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Shortcut to request odoo id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Update CRM status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Create proforma from CRM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Create proforma explicitly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Download proforma pdf file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Customer search for marketing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View sale invoice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Download sale invoice pdf file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January 2016 change request status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January 2016 change request status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Review change request status sheet</a:t>
            </a:r>
            <a:endParaRPr/>
          </a:p>
          <a:p>
            <a:pPr>
              <a:lnSpc>
                <a:spcPct val="100000"/>
              </a:lnSpc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January 2016 shared by HR department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51640" y="2781000"/>
            <a:ext cx="8637480" cy="932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ffffff"/>
                </a:solidFill>
                <a:latin typeface="Lato"/>
              </a:rPr>
              <a:t>Primary &amp; secondary email setup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251640" y="4149000"/>
            <a:ext cx="8637480" cy="1748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171960" y="150120"/>
            <a:ext cx="5551200" cy="49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000">
                <a:solidFill>
                  <a:srgbClr val="8f8f8f"/>
                </a:solidFill>
                <a:latin typeface="Lato"/>
              </a:rPr>
              <a:t>Primary &amp; secondary email setup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279440"/>
            <a:ext cx="8431560" cy="502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Add primary email of partner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Setup mutilple/secondary emails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Send proforma &amp; sale invoice emails on secondary email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ourier New"/>
              <a:buChar char="o"/>
            </a:pPr>
            <a:r>
              <a:rPr lang="en-IN" sz="3500">
                <a:solidFill>
                  <a:srgbClr val="333333"/>
                </a:solidFill>
                <a:latin typeface="Lato"/>
              </a:rPr>
              <a:t> </a:t>
            </a:r>
            <a:r>
              <a:rPr lang="en-IN" sz="3500">
                <a:solidFill>
                  <a:srgbClr val="333333"/>
                </a:solidFill>
                <a:latin typeface="Lato"/>
              </a:rPr>
              <a:t>Disable primary email of patner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