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imes New Roman Bold" charset="1" panose="02030802070405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4.jpeg" Type="http://schemas.openxmlformats.org/officeDocument/2006/relationships/image"/><Relationship Id="rId4" Target="../media/image15.jpeg" Type="http://schemas.openxmlformats.org/officeDocument/2006/relationships/image"/><Relationship Id="rId5" Target="../media/image16.jpe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jpeg" Type="http://schemas.openxmlformats.org/officeDocument/2006/relationships/image"/><Relationship Id="rId11" Target="../media/image14.jpeg" Type="http://schemas.openxmlformats.org/officeDocument/2006/relationships/image"/><Relationship Id="rId12" Target="../media/image25.jpeg" Type="http://schemas.openxmlformats.org/officeDocument/2006/relationships/image"/><Relationship Id="rId13" Target="../media/image26.jpeg" Type="http://schemas.openxmlformats.org/officeDocument/2006/relationships/image"/><Relationship Id="rId14" Target="../media/image27.jpeg" Type="http://schemas.openxmlformats.org/officeDocument/2006/relationships/image"/><Relationship Id="rId15" Target="../media/image28.jpeg" Type="http://schemas.openxmlformats.org/officeDocument/2006/relationships/image"/><Relationship Id="rId16" Target="../media/image29.jpeg" Type="http://schemas.openxmlformats.org/officeDocument/2006/relationships/image"/><Relationship Id="rId2" Target="../media/image12.png" Type="http://schemas.openxmlformats.org/officeDocument/2006/relationships/image"/><Relationship Id="rId3" Target="../media/image15.jpeg" Type="http://schemas.openxmlformats.org/officeDocument/2006/relationships/image"/><Relationship Id="rId4" Target="../media/image18.jpeg" Type="http://schemas.openxmlformats.org/officeDocument/2006/relationships/image"/><Relationship Id="rId5" Target="../media/image19.jpeg" Type="http://schemas.openxmlformats.org/officeDocument/2006/relationships/image"/><Relationship Id="rId6" Target="../media/image20.png" Type="http://schemas.openxmlformats.org/officeDocument/2006/relationships/image"/><Relationship Id="rId7" Target="../media/image21.jpeg" Type="http://schemas.openxmlformats.org/officeDocument/2006/relationships/image"/><Relationship Id="rId8" Target="../media/image22.jpeg" Type="http://schemas.openxmlformats.org/officeDocument/2006/relationships/image"/><Relationship Id="rId9" Target="../media/image23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cs.github.com/en/pull-requests/collaborating-with-pull-requests" TargetMode="External" Type="http://schemas.openxmlformats.org/officeDocument/2006/relationships/hyperlink"/><Relationship Id="rId3" Target="https://www.jetbrains.com/code-with-me/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89370" y="279456"/>
            <a:ext cx="5909260" cy="379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b="true" sz="1928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Srishyla Educational Trust®, Bheemasamudra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148433"/>
            <a:ext cx="18443568" cy="9271792"/>
            <a:chOff x="0" y="0"/>
            <a:chExt cx="24591424" cy="1236238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3322399" y="11079980"/>
              <a:ext cx="1269026" cy="1066510"/>
              <a:chOff x="0" y="0"/>
              <a:chExt cx="96714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96714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967140">
                    <a:moveTo>
                      <a:pt x="81342" y="0"/>
                    </a:moveTo>
                    <a:lnTo>
                      <a:pt x="885798" y="0"/>
                    </a:lnTo>
                    <a:cubicBezTo>
                      <a:pt x="907371" y="0"/>
                      <a:pt x="928061" y="8570"/>
                      <a:pt x="943315" y="23825"/>
                    </a:cubicBezTo>
                    <a:cubicBezTo>
                      <a:pt x="958570" y="39079"/>
                      <a:pt x="967140" y="59769"/>
                      <a:pt x="967140" y="81342"/>
                    </a:cubicBezTo>
                    <a:lnTo>
                      <a:pt x="967140" y="731458"/>
                    </a:lnTo>
                    <a:cubicBezTo>
                      <a:pt x="967140" y="776382"/>
                      <a:pt x="930722" y="812800"/>
                      <a:pt x="885798" y="812800"/>
                    </a:cubicBezTo>
                    <a:lnTo>
                      <a:pt x="81342" y="812800"/>
                    </a:lnTo>
                    <a:cubicBezTo>
                      <a:pt x="59769" y="812800"/>
                      <a:pt x="39079" y="804230"/>
                      <a:pt x="23825" y="788975"/>
                    </a:cubicBezTo>
                    <a:cubicBezTo>
                      <a:pt x="8570" y="773721"/>
                      <a:pt x="0" y="753031"/>
                      <a:pt x="0" y="731458"/>
                    </a:cubicBezTo>
                    <a:lnTo>
                      <a:pt x="0" y="81342"/>
                    </a:lnTo>
                    <a:cubicBezTo>
                      <a:pt x="0" y="59769"/>
                      <a:pt x="8570" y="39079"/>
                      <a:pt x="23825" y="23825"/>
                    </a:cubicBezTo>
                    <a:cubicBezTo>
                      <a:pt x="39079" y="8570"/>
                      <a:pt x="59769" y="0"/>
                      <a:pt x="81342" y="0"/>
                    </a:cubicBezTo>
                    <a:close/>
                  </a:path>
                </a:pathLst>
              </a:custGeom>
              <a:solidFill>
                <a:srgbClr val="3A6AD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96714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561940" y="288998"/>
              <a:ext cx="2444238" cy="2444238"/>
            </a:xfrm>
            <a:custGeom>
              <a:avLst/>
              <a:gdLst/>
              <a:ahLst/>
              <a:cxnLst/>
              <a:rect r="r" b="b" t="t" l="l"/>
              <a:pathLst>
                <a:path h="2444238" w="2444238">
                  <a:moveTo>
                    <a:pt x="0" y="0"/>
                  </a:moveTo>
                  <a:lnTo>
                    <a:pt x="2444238" y="0"/>
                  </a:lnTo>
                  <a:lnTo>
                    <a:pt x="2444238" y="2444238"/>
                  </a:lnTo>
                  <a:lnTo>
                    <a:pt x="0" y="24442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488930" y="0"/>
              <a:ext cx="4029645" cy="3022234"/>
            </a:xfrm>
            <a:custGeom>
              <a:avLst/>
              <a:gdLst/>
              <a:ahLst/>
              <a:cxnLst/>
              <a:rect r="r" b="b" t="t" l="l"/>
              <a:pathLst>
                <a:path h="3022234" w="4029645">
                  <a:moveTo>
                    <a:pt x="0" y="0"/>
                  </a:moveTo>
                  <a:lnTo>
                    <a:pt x="4029644" y="0"/>
                  </a:lnTo>
                  <a:lnTo>
                    <a:pt x="4029644" y="3022234"/>
                  </a:lnTo>
                  <a:lnTo>
                    <a:pt x="0" y="3022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4749858" y="5682584"/>
              <a:ext cx="14884285" cy="977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60"/>
                </a:lnSpc>
                <a:spcBef>
                  <a:spcPct val="0"/>
                </a:spcBef>
              </a:pPr>
              <a:r>
                <a:rPr lang="en-US" b="true" sz="4042">
                  <a:solidFill>
                    <a:srgbClr val="3A6AD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“COLLABORATIVE CODING PLATFORM”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8379817" y="3350496"/>
              <a:ext cx="7624365" cy="2102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80"/>
                </a:lnSpc>
              </a:pPr>
              <a:r>
                <a:rPr lang="en-US" sz="2985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7th Semester Project Work (21CSP76) </a:t>
              </a:r>
            </a:p>
            <a:p>
              <a:pPr algn="ctr">
                <a:lnSpc>
                  <a:spcPts val="4180"/>
                </a:lnSpc>
                <a:spcBef>
                  <a:spcPct val="0"/>
                </a:spcBef>
              </a:pPr>
              <a:r>
                <a:rPr lang="en-US" b="true" sz="2985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Synopsis Presentation 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3565840" y="11409989"/>
              <a:ext cx="590330" cy="350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57"/>
                </a:lnSpc>
                <a:spcBef>
                  <a:spcPct val="0"/>
                </a:spcBef>
              </a:pPr>
              <a:r>
                <a:rPr lang="en-US" b="true" sz="1469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01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5571403" y="905259"/>
              <a:ext cx="13711725" cy="808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55"/>
                </a:lnSpc>
                <a:spcBef>
                  <a:spcPct val="0"/>
                </a:spcBef>
              </a:pPr>
              <a:r>
                <a:rPr lang="en-US" b="true" sz="3325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GM INSTITUTE OF TECHNOLOG DAVANAGERE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5981769" y="1956826"/>
              <a:ext cx="12940494" cy="646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6"/>
                </a:lnSpc>
                <a:spcBef>
                  <a:spcPct val="0"/>
                </a:spcBef>
              </a:pPr>
              <a:r>
                <a:rPr lang="en-US" b="true" sz="2647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DEPARTMENT OF COMPUTER SCIENCE &amp; ENGINEERING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602687" y="7200456"/>
              <a:ext cx="7224224" cy="1985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962"/>
                </a:lnSpc>
              </a:pPr>
              <a:r>
                <a:rPr lang="en-US" sz="21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4GM21CS095    Sanjana V U</a:t>
              </a:r>
            </a:p>
            <a:p>
              <a:pPr algn="just">
                <a:lnSpc>
                  <a:spcPts val="2962"/>
                </a:lnSpc>
              </a:pPr>
              <a:r>
                <a:rPr lang="en-US" sz="21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4GM21CS098    Shashank M N </a:t>
              </a:r>
            </a:p>
            <a:p>
              <a:pPr algn="just">
                <a:lnSpc>
                  <a:spcPts val="2962"/>
                </a:lnSpc>
              </a:pPr>
              <a:r>
                <a:rPr lang="en-US" sz="21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4GM21CS101    Shreya Virupakshappa Katagi </a:t>
              </a:r>
            </a:p>
            <a:p>
              <a:pPr algn="just">
                <a:lnSpc>
                  <a:spcPts val="2962"/>
                </a:lnSpc>
                <a:spcBef>
                  <a:spcPct val="0"/>
                </a:spcBef>
              </a:pPr>
              <a:r>
                <a:rPr lang="en-US" b="true" sz="2116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4GM21CS107    Spoorthi Amaresh Kaddi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84710" y="9726553"/>
              <a:ext cx="11399758" cy="995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2"/>
                </a:lnSpc>
              </a:pPr>
              <a:r>
                <a:rPr lang="en-US" sz="2116" b="true">
                  <a:solidFill>
                    <a:srgbClr val="3A6AD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Under the Guidance of</a:t>
              </a:r>
            </a:p>
            <a:p>
              <a:pPr algn="ctr">
                <a:lnSpc>
                  <a:spcPts val="2962"/>
                </a:lnSpc>
                <a:spcBef>
                  <a:spcPct val="0"/>
                </a:spcBef>
              </a:pPr>
              <a:r>
                <a:rPr lang="en-US" b="true" sz="2116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894209" y="10249000"/>
              <a:ext cx="4309463" cy="1580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2"/>
                </a:lnSpc>
              </a:pPr>
              <a:r>
                <a:rPr lang="en-US" sz="24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Dr. Arun Kumar B T</a:t>
              </a:r>
              <a:r>
                <a:rPr lang="en-US" sz="24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</a:p>
            <a:p>
              <a:pPr algn="ctr">
                <a:lnSpc>
                  <a:spcPts val="2962"/>
                </a:lnSpc>
              </a:pPr>
            </a:p>
            <a:p>
              <a:pPr algn="ctr">
                <a:lnSpc>
                  <a:spcPts val="2962"/>
                </a:lnSpc>
                <a:spcBef>
                  <a:spcPct val="0"/>
                </a:spcBef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19054" y="10871958"/>
              <a:ext cx="11659774" cy="14904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2"/>
                </a:lnSpc>
              </a:pPr>
              <a:r>
                <a:rPr lang="en-US" sz="21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Assistant Professor</a:t>
              </a:r>
              <a:r>
                <a:rPr lang="en-US" sz="21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</a:p>
            <a:p>
              <a:pPr algn="ctr">
                <a:lnSpc>
                  <a:spcPts val="2962"/>
                </a:lnSpc>
              </a:pPr>
              <a:r>
                <a:rPr lang="en-US" sz="21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Department of CSE, GMIT</a:t>
              </a:r>
            </a:p>
            <a:p>
              <a:pPr algn="ctr">
                <a:lnSpc>
                  <a:spcPts val="2962"/>
                </a:lnSpc>
                <a:spcBef>
                  <a:spcPct val="0"/>
                </a:spcBef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6362113" y="6564839"/>
              <a:ext cx="11659774" cy="5849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2"/>
                </a:lnSpc>
                <a:spcBef>
                  <a:spcPct val="0"/>
                </a:spcBef>
              </a:pPr>
              <a:r>
                <a:rPr lang="en-US" b="true" sz="2416">
                  <a:solidFill>
                    <a:srgbClr val="3A6AD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Presented by</a:t>
              </a:r>
            </a:p>
          </p:txBody>
        </p:sp>
        <p:sp>
          <p:nvSpPr>
            <p:cNvPr name="AutoShape 19" id="19"/>
            <p:cNvSpPr/>
            <p:nvPr/>
          </p:nvSpPr>
          <p:spPr>
            <a:xfrm>
              <a:off x="0" y="3047634"/>
              <a:ext cx="24518574" cy="0"/>
            </a:xfrm>
            <a:prstGeom prst="line">
              <a:avLst/>
            </a:prstGeom>
            <a:ln cap="flat" w="50800">
              <a:solidFill>
                <a:srgbClr val="3A6AD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6496457" y="9726553"/>
              <a:ext cx="11399758" cy="995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2"/>
                </a:lnSpc>
              </a:pPr>
              <a:r>
                <a:rPr lang="en-US" sz="2116" b="true">
                  <a:solidFill>
                    <a:srgbClr val="3A6AD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Project Coordinator</a:t>
              </a:r>
            </a:p>
            <a:p>
              <a:pPr algn="ctr">
                <a:lnSpc>
                  <a:spcPts val="2962"/>
                </a:lnSpc>
                <a:spcBef>
                  <a:spcPct val="0"/>
                </a:spcBef>
              </a:pPr>
              <a:r>
                <a:rPr lang="en-US" b="true" sz="2116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0171612" y="10249000"/>
              <a:ext cx="4309463" cy="11564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2"/>
                </a:lnSpc>
              </a:pPr>
              <a:r>
                <a:rPr lang="en-US" sz="24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Dr. Shankarayya Shastri</a:t>
              </a:r>
            </a:p>
            <a:p>
              <a:pPr algn="ctr">
                <a:lnSpc>
                  <a:spcPts val="3382"/>
                </a:lnSpc>
                <a:spcBef>
                  <a:spcPct val="0"/>
                </a:spcBef>
              </a:pP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6496457" y="10871958"/>
              <a:ext cx="11659774" cy="14904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2"/>
                </a:lnSpc>
              </a:pPr>
              <a:r>
                <a:rPr lang="en-US" sz="21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Assistant Professor</a:t>
              </a:r>
              <a:r>
                <a:rPr lang="en-US" sz="21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</a:p>
            <a:p>
              <a:pPr algn="ctr">
                <a:lnSpc>
                  <a:spcPts val="2962"/>
                </a:lnSpc>
              </a:pPr>
              <a:r>
                <a:rPr lang="en-US" sz="21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Department of CSE, GMIT</a:t>
              </a:r>
            </a:p>
            <a:p>
              <a:pPr algn="ctr">
                <a:lnSpc>
                  <a:spcPts val="2962"/>
                </a:lnSpc>
                <a:spcBef>
                  <a:spcPct val="0"/>
                </a:spcBef>
              </a:pP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2931651" y="9808585"/>
              <a:ext cx="11399758" cy="995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2"/>
                </a:lnSpc>
              </a:pPr>
              <a:r>
                <a:rPr lang="en-US" sz="2116" b="true">
                  <a:solidFill>
                    <a:srgbClr val="3A6AD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Head of the Department</a:t>
              </a:r>
            </a:p>
            <a:p>
              <a:pPr algn="ctr">
                <a:lnSpc>
                  <a:spcPts val="2962"/>
                </a:lnSpc>
                <a:spcBef>
                  <a:spcPct val="0"/>
                </a:spcBef>
              </a:pPr>
              <a:r>
                <a:rPr lang="en-US" b="true" sz="2116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6476798" y="10293010"/>
              <a:ext cx="4309463" cy="5849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2"/>
                </a:lnSpc>
                <a:spcBef>
                  <a:spcPct val="0"/>
                </a:spcBef>
              </a:pPr>
              <a:r>
                <a:rPr lang="en-US" b="true" sz="2416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Dr. B N Veerappa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2801643" y="11003780"/>
              <a:ext cx="11659774" cy="995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2"/>
                </a:lnSpc>
              </a:pPr>
              <a:r>
                <a:rPr lang="en-US" sz="21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Department of CSE, GMIT</a:t>
              </a:r>
            </a:p>
            <a:p>
              <a:pPr algn="ctr">
                <a:lnSpc>
                  <a:spcPts val="2962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241232" y="172851"/>
            <a:ext cx="3948976" cy="85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674380" y="8691638"/>
            <a:ext cx="442747" cy="276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10</a:t>
            </a:r>
          </a:p>
        </p:txBody>
      </p:sp>
      <p:sp>
        <p:nvSpPr>
          <p:cNvPr name="AutoShape 7" id="7"/>
          <p:cNvSpPr/>
          <p:nvPr/>
        </p:nvSpPr>
        <p:spPr>
          <a:xfrm>
            <a:off x="203869" y="1685448"/>
            <a:ext cx="18388931" cy="0"/>
          </a:xfrm>
          <a:prstGeom prst="line">
            <a:avLst/>
          </a:prstGeom>
          <a:ln cap="flat" w="38100">
            <a:solidFill>
              <a:srgbClr val="3A6AD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656290" y="2342673"/>
            <a:ext cx="14467188" cy="7435533"/>
            <a:chOff x="0" y="0"/>
            <a:chExt cx="19289584" cy="991404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9289584" cy="1951682"/>
              <a:chOff x="0" y="0"/>
              <a:chExt cx="2961222" cy="29961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961222" cy="299611"/>
              </a:xfrm>
              <a:custGeom>
                <a:avLst/>
                <a:gdLst/>
                <a:ahLst/>
                <a:cxnLst/>
                <a:rect r="r" b="b" t="t" l="l"/>
                <a:pathLst>
                  <a:path h="299611" w="2961222">
                    <a:moveTo>
                      <a:pt x="26757" y="0"/>
                    </a:moveTo>
                    <a:lnTo>
                      <a:pt x="2934465" y="0"/>
                    </a:lnTo>
                    <a:cubicBezTo>
                      <a:pt x="2941562" y="0"/>
                      <a:pt x="2948367" y="2819"/>
                      <a:pt x="2953385" y="7837"/>
                    </a:cubicBezTo>
                    <a:cubicBezTo>
                      <a:pt x="2958403" y="12855"/>
                      <a:pt x="2961222" y="19660"/>
                      <a:pt x="2961222" y="26757"/>
                    </a:cubicBezTo>
                    <a:lnTo>
                      <a:pt x="2961222" y="272854"/>
                    </a:lnTo>
                    <a:cubicBezTo>
                      <a:pt x="2961222" y="279950"/>
                      <a:pt x="2958403" y="286756"/>
                      <a:pt x="2953385" y="291774"/>
                    </a:cubicBezTo>
                    <a:cubicBezTo>
                      <a:pt x="2948367" y="296792"/>
                      <a:pt x="2941562" y="299611"/>
                      <a:pt x="2934465" y="299611"/>
                    </a:cubicBezTo>
                    <a:lnTo>
                      <a:pt x="26757" y="299611"/>
                    </a:lnTo>
                    <a:cubicBezTo>
                      <a:pt x="19660" y="299611"/>
                      <a:pt x="12855" y="296792"/>
                      <a:pt x="7837" y="291774"/>
                    </a:cubicBezTo>
                    <a:cubicBezTo>
                      <a:pt x="2819" y="286756"/>
                      <a:pt x="0" y="279950"/>
                      <a:pt x="0" y="272854"/>
                    </a:cubicBezTo>
                    <a:lnTo>
                      <a:pt x="0" y="26757"/>
                    </a:lnTo>
                    <a:cubicBezTo>
                      <a:pt x="0" y="19660"/>
                      <a:pt x="2819" y="12855"/>
                      <a:pt x="7837" y="7837"/>
                    </a:cubicBezTo>
                    <a:cubicBezTo>
                      <a:pt x="12855" y="2819"/>
                      <a:pt x="19660" y="0"/>
                      <a:pt x="26757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961222" cy="337711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798379" y="285358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13" id="13"/>
            <p:cNvGrpSpPr/>
            <p:nvPr/>
          </p:nvGrpSpPr>
          <p:grpSpPr>
            <a:xfrm rot="0">
              <a:off x="766461" y="230643"/>
              <a:ext cx="1348810" cy="1348810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696821" y="504167"/>
              <a:ext cx="11617975" cy="2345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19"/>
                </a:lnSpc>
              </a:pPr>
              <a:r>
                <a:rPr lang="en-US" sz="3299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Agile Development</a:t>
              </a:r>
            </a:p>
            <a:p>
              <a:pPr algn="l">
                <a:lnSpc>
                  <a:spcPts val="4619"/>
                </a:lnSpc>
              </a:pPr>
            </a:p>
            <a:p>
              <a:pPr algn="l">
                <a:lnSpc>
                  <a:spcPts val="4619"/>
                </a:lnSpc>
                <a:spcBef>
                  <a:spcPct val="0"/>
                </a:spcBef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907503" y="532742"/>
              <a:ext cx="988062" cy="582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5"/>
                </a:lnSpc>
                <a:spcBef>
                  <a:spcPct val="0"/>
                </a:spcBef>
              </a:pPr>
              <a:r>
                <a:rPr lang="en-US" b="true" sz="2382">
                  <a:solidFill>
                    <a:srgbClr val="3A6AD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01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2303289"/>
              <a:ext cx="19289584" cy="1951682"/>
              <a:chOff x="0" y="0"/>
              <a:chExt cx="2961222" cy="29961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961222" cy="299611"/>
              </a:xfrm>
              <a:custGeom>
                <a:avLst/>
                <a:gdLst/>
                <a:ahLst/>
                <a:cxnLst/>
                <a:rect r="r" b="b" t="t" l="l"/>
                <a:pathLst>
                  <a:path h="299611" w="2961222">
                    <a:moveTo>
                      <a:pt x="26757" y="0"/>
                    </a:moveTo>
                    <a:lnTo>
                      <a:pt x="2934465" y="0"/>
                    </a:lnTo>
                    <a:cubicBezTo>
                      <a:pt x="2941562" y="0"/>
                      <a:pt x="2948367" y="2819"/>
                      <a:pt x="2953385" y="7837"/>
                    </a:cubicBezTo>
                    <a:cubicBezTo>
                      <a:pt x="2958403" y="12855"/>
                      <a:pt x="2961222" y="19660"/>
                      <a:pt x="2961222" y="26757"/>
                    </a:cubicBezTo>
                    <a:lnTo>
                      <a:pt x="2961222" y="272854"/>
                    </a:lnTo>
                    <a:cubicBezTo>
                      <a:pt x="2961222" y="279950"/>
                      <a:pt x="2958403" y="286756"/>
                      <a:pt x="2953385" y="291774"/>
                    </a:cubicBezTo>
                    <a:cubicBezTo>
                      <a:pt x="2948367" y="296792"/>
                      <a:pt x="2941562" y="299611"/>
                      <a:pt x="2934465" y="299611"/>
                    </a:cubicBezTo>
                    <a:lnTo>
                      <a:pt x="26757" y="299611"/>
                    </a:lnTo>
                    <a:cubicBezTo>
                      <a:pt x="19660" y="299611"/>
                      <a:pt x="12855" y="296792"/>
                      <a:pt x="7837" y="291774"/>
                    </a:cubicBezTo>
                    <a:cubicBezTo>
                      <a:pt x="2819" y="286756"/>
                      <a:pt x="0" y="279950"/>
                      <a:pt x="0" y="272854"/>
                    </a:cubicBezTo>
                    <a:lnTo>
                      <a:pt x="0" y="26757"/>
                    </a:lnTo>
                    <a:cubicBezTo>
                      <a:pt x="0" y="19660"/>
                      <a:pt x="2819" y="12855"/>
                      <a:pt x="7837" y="7837"/>
                    </a:cubicBezTo>
                    <a:cubicBezTo>
                      <a:pt x="12855" y="2819"/>
                      <a:pt x="19660" y="0"/>
                      <a:pt x="26757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2961222" cy="337711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798379" y="2588647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22" id="22"/>
            <p:cNvGrpSpPr/>
            <p:nvPr/>
          </p:nvGrpSpPr>
          <p:grpSpPr>
            <a:xfrm rot="0">
              <a:off x="766461" y="2533932"/>
              <a:ext cx="1348810" cy="1348810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2696821" y="2807456"/>
              <a:ext cx="11617975" cy="796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19"/>
                </a:lnSpc>
                <a:spcBef>
                  <a:spcPct val="0"/>
                </a:spcBef>
              </a:pPr>
              <a:r>
                <a:rPr lang="en-US" b="true" sz="3299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User-Centered Design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907503" y="2836031"/>
              <a:ext cx="988062" cy="582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5"/>
                </a:lnSpc>
                <a:spcBef>
                  <a:spcPct val="0"/>
                </a:spcBef>
              </a:pPr>
              <a:r>
                <a:rPr lang="en-US" b="true" sz="2382">
                  <a:solidFill>
                    <a:srgbClr val="3A6AD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02</a:t>
              </a:r>
            </a:p>
          </p:txBody>
        </p:sp>
        <p:grpSp>
          <p:nvGrpSpPr>
            <p:cNvPr name="Group 27" id="27"/>
            <p:cNvGrpSpPr/>
            <p:nvPr/>
          </p:nvGrpSpPr>
          <p:grpSpPr>
            <a:xfrm rot="0">
              <a:off x="0" y="4639391"/>
              <a:ext cx="19289584" cy="1951682"/>
              <a:chOff x="0" y="0"/>
              <a:chExt cx="2961222" cy="299611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2961222" cy="299611"/>
              </a:xfrm>
              <a:custGeom>
                <a:avLst/>
                <a:gdLst/>
                <a:ahLst/>
                <a:cxnLst/>
                <a:rect r="r" b="b" t="t" l="l"/>
                <a:pathLst>
                  <a:path h="299611" w="2961222">
                    <a:moveTo>
                      <a:pt x="26757" y="0"/>
                    </a:moveTo>
                    <a:lnTo>
                      <a:pt x="2934465" y="0"/>
                    </a:lnTo>
                    <a:cubicBezTo>
                      <a:pt x="2941562" y="0"/>
                      <a:pt x="2948367" y="2819"/>
                      <a:pt x="2953385" y="7837"/>
                    </a:cubicBezTo>
                    <a:cubicBezTo>
                      <a:pt x="2958403" y="12855"/>
                      <a:pt x="2961222" y="19660"/>
                      <a:pt x="2961222" y="26757"/>
                    </a:cubicBezTo>
                    <a:lnTo>
                      <a:pt x="2961222" y="272854"/>
                    </a:lnTo>
                    <a:cubicBezTo>
                      <a:pt x="2961222" y="279950"/>
                      <a:pt x="2958403" y="286756"/>
                      <a:pt x="2953385" y="291774"/>
                    </a:cubicBezTo>
                    <a:cubicBezTo>
                      <a:pt x="2948367" y="296792"/>
                      <a:pt x="2941562" y="299611"/>
                      <a:pt x="2934465" y="299611"/>
                    </a:cubicBezTo>
                    <a:lnTo>
                      <a:pt x="26757" y="299611"/>
                    </a:lnTo>
                    <a:cubicBezTo>
                      <a:pt x="19660" y="299611"/>
                      <a:pt x="12855" y="296792"/>
                      <a:pt x="7837" y="291774"/>
                    </a:cubicBezTo>
                    <a:cubicBezTo>
                      <a:pt x="2819" y="286756"/>
                      <a:pt x="0" y="279950"/>
                      <a:pt x="0" y="272854"/>
                    </a:cubicBezTo>
                    <a:lnTo>
                      <a:pt x="0" y="26757"/>
                    </a:lnTo>
                    <a:cubicBezTo>
                      <a:pt x="0" y="19660"/>
                      <a:pt x="2819" y="12855"/>
                      <a:pt x="7837" y="7837"/>
                    </a:cubicBezTo>
                    <a:cubicBezTo>
                      <a:pt x="12855" y="2819"/>
                      <a:pt x="19660" y="0"/>
                      <a:pt x="26757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2961222" cy="337711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798379" y="4924750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31" id="31"/>
            <p:cNvGrpSpPr/>
            <p:nvPr/>
          </p:nvGrpSpPr>
          <p:grpSpPr>
            <a:xfrm rot="0">
              <a:off x="766461" y="4870034"/>
              <a:ext cx="1348810" cy="1348810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2696821" y="5143559"/>
              <a:ext cx="15654083" cy="2345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19"/>
                </a:lnSpc>
              </a:pPr>
              <a:r>
                <a:rPr lang="en-US" sz="3299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Continuous Integration/Continuous Deployment (CI/CD)</a:t>
              </a:r>
            </a:p>
            <a:p>
              <a:pPr algn="l">
                <a:lnSpc>
                  <a:spcPts val="4619"/>
                </a:lnSpc>
              </a:pPr>
            </a:p>
            <a:p>
              <a:pPr algn="l">
                <a:lnSpc>
                  <a:spcPts val="4619"/>
                </a:lnSpc>
                <a:spcBef>
                  <a:spcPct val="0"/>
                </a:spcBef>
              </a:pP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907503" y="5172134"/>
              <a:ext cx="988062" cy="582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5"/>
                </a:lnSpc>
                <a:spcBef>
                  <a:spcPct val="0"/>
                </a:spcBef>
              </a:pPr>
              <a:r>
                <a:rPr lang="en-US" b="true" sz="2382">
                  <a:solidFill>
                    <a:srgbClr val="3A6AD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03</a:t>
              </a:r>
            </a:p>
          </p:txBody>
        </p:sp>
        <p:grpSp>
          <p:nvGrpSpPr>
            <p:cNvPr name="Group 36" id="36"/>
            <p:cNvGrpSpPr/>
            <p:nvPr/>
          </p:nvGrpSpPr>
          <p:grpSpPr>
            <a:xfrm rot="0">
              <a:off x="0" y="7064185"/>
              <a:ext cx="19289584" cy="1951682"/>
              <a:chOff x="0" y="0"/>
              <a:chExt cx="2961222" cy="299611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2961222" cy="299611"/>
              </a:xfrm>
              <a:custGeom>
                <a:avLst/>
                <a:gdLst/>
                <a:ahLst/>
                <a:cxnLst/>
                <a:rect r="r" b="b" t="t" l="l"/>
                <a:pathLst>
                  <a:path h="299611" w="2961222">
                    <a:moveTo>
                      <a:pt x="26757" y="0"/>
                    </a:moveTo>
                    <a:lnTo>
                      <a:pt x="2934465" y="0"/>
                    </a:lnTo>
                    <a:cubicBezTo>
                      <a:pt x="2941562" y="0"/>
                      <a:pt x="2948367" y="2819"/>
                      <a:pt x="2953385" y="7837"/>
                    </a:cubicBezTo>
                    <a:cubicBezTo>
                      <a:pt x="2958403" y="12855"/>
                      <a:pt x="2961222" y="19660"/>
                      <a:pt x="2961222" y="26757"/>
                    </a:cubicBezTo>
                    <a:lnTo>
                      <a:pt x="2961222" y="272854"/>
                    </a:lnTo>
                    <a:cubicBezTo>
                      <a:pt x="2961222" y="279950"/>
                      <a:pt x="2958403" y="286756"/>
                      <a:pt x="2953385" y="291774"/>
                    </a:cubicBezTo>
                    <a:cubicBezTo>
                      <a:pt x="2948367" y="296792"/>
                      <a:pt x="2941562" y="299611"/>
                      <a:pt x="2934465" y="299611"/>
                    </a:cubicBezTo>
                    <a:lnTo>
                      <a:pt x="26757" y="299611"/>
                    </a:lnTo>
                    <a:cubicBezTo>
                      <a:pt x="19660" y="299611"/>
                      <a:pt x="12855" y="296792"/>
                      <a:pt x="7837" y="291774"/>
                    </a:cubicBezTo>
                    <a:cubicBezTo>
                      <a:pt x="2819" y="286756"/>
                      <a:pt x="0" y="279950"/>
                      <a:pt x="0" y="272854"/>
                    </a:cubicBezTo>
                    <a:lnTo>
                      <a:pt x="0" y="26757"/>
                    </a:lnTo>
                    <a:cubicBezTo>
                      <a:pt x="0" y="19660"/>
                      <a:pt x="2819" y="12855"/>
                      <a:pt x="7837" y="7837"/>
                    </a:cubicBezTo>
                    <a:cubicBezTo>
                      <a:pt x="12855" y="2819"/>
                      <a:pt x="19660" y="0"/>
                      <a:pt x="26757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38100"/>
                <a:ext cx="2961222" cy="337711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9" id="39"/>
            <p:cNvSpPr/>
            <p:nvPr/>
          </p:nvSpPr>
          <p:spPr>
            <a:xfrm flipH="false" flipV="false" rot="0">
              <a:off x="798379" y="7349544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40" id="40"/>
            <p:cNvGrpSpPr/>
            <p:nvPr/>
          </p:nvGrpSpPr>
          <p:grpSpPr>
            <a:xfrm rot="0">
              <a:off x="766461" y="7294828"/>
              <a:ext cx="1348810" cy="1348810"/>
              <a:chOff x="0" y="0"/>
              <a:chExt cx="812800" cy="8128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3" id="43"/>
            <p:cNvSpPr txBox="true"/>
            <p:nvPr/>
          </p:nvSpPr>
          <p:spPr>
            <a:xfrm rot="0">
              <a:off x="2696821" y="7568353"/>
              <a:ext cx="11617975" cy="2345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19"/>
                </a:lnSpc>
              </a:pPr>
              <a:r>
                <a:rPr lang="en-US" sz="3299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Modular Development</a:t>
              </a:r>
            </a:p>
            <a:p>
              <a:pPr algn="l">
                <a:lnSpc>
                  <a:spcPts val="4619"/>
                </a:lnSpc>
              </a:pPr>
            </a:p>
            <a:p>
              <a:pPr algn="l">
                <a:lnSpc>
                  <a:spcPts val="4619"/>
                </a:lnSpc>
                <a:spcBef>
                  <a:spcPct val="0"/>
                </a:spcBef>
              </a:pP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907503" y="7596928"/>
              <a:ext cx="988062" cy="582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5"/>
                </a:lnSpc>
                <a:spcBef>
                  <a:spcPct val="0"/>
                </a:spcBef>
              </a:pPr>
              <a:r>
                <a:rPr lang="en-US" b="true" sz="2382">
                  <a:solidFill>
                    <a:srgbClr val="3A6AD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19523" y="172851"/>
            <a:ext cx="7595905" cy="85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Hardware &amp; Requirements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336231" y="8911622"/>
            <a:ext cx="951769" cy="799882"/>
            <a:chOff x="0" y="0"/>
            <a:chExt cx="96714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1229665"/>
            <a:ext cx="18288000" cy="9234625"/>
          </a:xfrm>
          <a:custGeom>
            <a:avLst/>
            <a:gdLst/>
            <a:ahLst/>
            <a:cxnLst/>
            <a:rect r="r" b="b" t="t" l="l"/>
            <a:pathLst>
              <a:path h="9234625" w="18288000">
                <a:moveTo>
                  <a:pt x="0" y="0"/>
                </a:moveTo>
                <a:lnTo>
                  <a:pt x="18288000" y="0"/>
                </a:lnTo>
                <a:lnTo>
                  <a:pt x="18288000" y="9234625"/>
                </a:lnTo>
                <a:lnTo>
                  <a:pt x="0" y="92346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0" t="-24261" r="0" b="-1783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90342" y="4072560"/>
            <a:ext cx="1135974" cy="660422"/>
          </a:xfrm>
          <a:custGeom>
            <a:avLst/>
            <a:gdLst/>
            <a:ahLst/>
            <a:cxnLst/>
            <a:rect r="r" b="b" t="t" l="l"/>
            <a:pathLst>
              <a:path h="660422" w="1135974">
                <a:moveTo>
                  <a:pt x="0" y="0"/>
                </a:moveTo>
                <a:lnTo>
                  <a:pt x="1135974" y="0"/>
                </a:lnTo>
                <a:lnTo>
                  <a:pt x="1135974" y="660421"/>
                </a:lnTo>
                <a:lnTo>
                  <a:pt x="0" y="660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25" t="0" r="-1625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60573" y="3466239"/>
            <a:ext cx="995513" cy="606321"/>
          </a:xfrm>
          <a:custGeom>
            <a:avLst/>
            <a:gdLst/>
            <a:ahLst/>
            <a:cxnLst/>
            <a:rect r="r" b="b" t="t" l="l"/>
            <a:pathLst>
              <a:path h="606321" w="995513">
                <a:moveTo>
                  <a:pt x="0" y="0"/>
                </a:moveTo>
                <a:lnTo>
                  <a:pt x="995513" y="0"/>
                </a:lnTo>
                <a:lnTo>
                  <a:pt x="995513" y="606321"/>
                </a:lnTo>
                <a:lnTo>
                  <a:pt x="0" y="6063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952776" y="2059316"/>
            <a:ext cx="6509647" cy="7504526"/>
            <a:chOff x="0" y="0"/>
            <a:chExt cx="1332430" cy="15360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2430" cy="1536067"/>
            </a:xfrm>
            <a:custGeom>
              <a:avLst/>
              <a:gdLst/>
              <a:ahLst/>
              <a:cxnLst/>
              <a:rect r="r" b="b" t="t" l="l"/>
              <a:pathLst>
                <a:path h="1536067" w="1332430">
                  <a:moveTo>
                    <a:pt x="59465" y="0"/>
                  </a:moveTo>
                  <a:lnTo>
                    <a:pt x="1272965" y="0"/>
                  </a:lnTo>
                  <a:cubicBezTo>
                    <a:pt x="1288736" y="0"/>
                    <a:pt x="1303861" y="6265"/>
                    <a:pt x="1315013" y="17417"/>
                  </a:cubicBezTo>
                  <a:cubicBezTo>
                    <a:pt x="1326165" y="28569"/>
                    <a:pt x="1332430" y="43694"/>
                    <a:pt x="1332430" y="59465"/>
                  </a:cubicBezTo>
                  <a:lnTo>
                    <a:pt x="1332430" y="1476602"/>
                  </a:lnTo>
                  <a:cubicBezTo>
                    <a:pt x="1332430" y="1509444"/>
                    <a:pt x="1305806" y="1536067"/>
                    <a:pt x="1272965" y="1536067"/>
                  </a:cubicBezTo>
                  <a:lnTo>
                    <a:pt x="59465" y="1536067"/>
                  </a:lnTo>
                  <a:cubicBezTo>
                    <a:pt x="26623" y="1536067"/>
                    <a:pt x="0" y="1509444"/>
                    <a:pt x="0" y="1476602"/>
                  </a:cubicBezTo>
                  <a:lnTo>
                    <a:pt x="0" y="59465"/>
                  </a:lnTo>
                  <a:cubicBezTo>
                    <a:pt x="0" y="26623"/>
                    <a:pt x="26623" y="0"/>
                    <a:pt x="5946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332430" cy="157416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247069" y="5199399"/>
            <a:ext cx="1013504" cy="953886"/>
          </a:xfrm>
          <a:custGeom>
            <a:avLst/>
            <a:gdLst/>
            <a:ahLst/>
            <a:cxnLst/>
            <a:rect r="r" b="b" t="t" l="l"/>
            <a:pathLst>
              <a:path h="953886" w="1013504">
                <a:moveTo>
                  <a:pt x="0" y="0"/>
                </a:moveTo>
                <a:lnTo>
                  <a:pt x="1013504" y="0"/>
                </a:lnTo>
                <a:lnTo>
                  <a:pt x="1013504" y="953885"/>
                </a:lnTo>
                <a:lnTo>
                  <a:pt x="0" y="9538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758329" y="7331766"/>
            <a:ext cx="1191922" cy="1121809"/>
          </a:xfrm>
          <a:custGeom>
            <a:avLst/>
            <a:gdLst/>
            <a:ahLst/>
            <a:cxnLst/>
            <a:rect r="r" b="b" t="t" l="l"/>
            <a:pathLst>
              <a:path h="1121809" w="1191922">
                <a:moveTo>
                  <a:pt x="0" y="0"/>
                </a:moveTo>
                <a:lnTo>
                  <a:pt x="1191922" y="0"/>
                </a:lnTo>
                <a:lnTo>
                  <a:pt x="1191922" y="1121809"/>
                </a:lnTo>
                <a:lnTo>
                  <a:pt x="0" y="11218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539985" y="2302228"/>
            <a:ext cx="3965421" cy="139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2"/>
              </a:lnSpc>
              <a:spcBef>
                <a:spcPct val="0"/>
              </a:spcBef>
            </a:pPr>
            <a:r>
              <a:rPr lang="en-US" b="true" sz="3844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Hardware Requirements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71349" y="4134183"/>
            <a:ext cx="5672500" cy="3758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1707" indent="-380853" lvl="1">
              <a:lnSpc>
                <a:spcPts val="4939"/>
              </a:lnSpc>
              <a:buFont typeface="Arial"/>
              <a:buChar char="•"/>
            </a:pPr>
            <a:r>
              <a:rPr lang="en-US" b="true" sz="3528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Minimum : 8 GB RAM, Dual-Core CPU, 256 GB SSD  </a:t>
            </a:r>
          </a:p>
          <a:p>
            <a:pPr algn="l" marL="761707" indent="-380853" lvl="1">
              <a:lnSpc>
                <a:spcPts val="4939"/>
              </a:lnSpc>
              <a:buFont typeface="Arial"/>
              <a:buChar char="•"/>
            </a:pPr>
            <a:r>
              <a:rPr lang="en-US" b="true" sz="3528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Recommended: 16 GB RAM, Quad-Core CPU, 512 GB SSD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-100931" y="1210615"/>
            <a:ext cx="18388931" cy="0"/>
          </a:xfrm>
          <a:prstGeom prst="line">
            <a:avLst/>
          </a:prstGeom>
          <a:ln cap="flat" w="38100">
            <a:solidFill>
              <a:srgbClr val="3A6A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7590742" y="9144492"/>
            <a:ext cx="442747" cy="276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55831" y="2123751"/>
            <a:ext cx="10578428" cy="9287081"/>
          </a:xfrm>
          <a:custGeom>
            <a:avLst/>
            <a:gdLst/>
            <a:ahLst/>
            <a:cxnLst/>
            <a:rect r="r" b="b" t="t" l="l"/>
            <a:pathLst>
              <a:path h="9287081" w="10578428">
                <a:moveTo>
                  <a:pt x="0" y="0"/>
                </a:moveTo>
                <a:lnTo>
                  <a:pt x="10578428" y="0"/>
                </a:lnTo>
                <a:lnTo>
                  <a:pt x="10578428" y="9287081"/>
                </a:lnTo>
                <a:lnTo>
                  <a:pt x="0" y="9287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 l="-28828" t="-10590" r="-6488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2592" y="2633087"/>
            <a:ext cx="5471029" cy="6851958"/>
            <a:chOff x="0" y="0"/>
            <a:chExt cx="1332430" cy="16687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32430" cy="1668745"/>
            </a:xfrm>
            <a:custGeom>
              <a:avLst/>
              <a:gdLst/>
              <a:ahLst/>
              <a:cxnLst/>
              <a:rect r="r" b="b" t="t" l="l"/>
              <a:pathLst>
                <a:path h="1668745" w="1332430">
                  <a:moveTo>
                    <a:pt x="70754" y="0"/>
                  </a:moveTo>
                  <a:lnTo>
                    <a:pt x="1261676" y="0"/>
                  </a:lnTo>
                  <a:cubicBezTo>
                    <a:pt x="1280441" y="0"/>
                    <a:pt x="1298438" y="7454"/>
                    <a:pt x="1311707" y="20723"/>
                  </a:cubicBezTo>
                  <a:cubicBezTo>
                    <a:pt x="1324975" y="33992"/>
                    <a:pt x="1332430" y="51989"/>
                    <a:pt x="1332430" y="70754"/>
                  </a:cubicBezTo>
                  <a:lnTo>
                    <a:pt x="1332430" y="1597991"/>
                  </a:lnTo>
                  <a:cubicBezTo>
                    <a:pt x="1332430" y="1637068"/>
                    <a:pt x="1300752" y="1668745"/>
                    <a:pt x="1261676" y="1668745"/>
                  </a:cubicBezTo>
                  <a:lnTo>
                    <a:pt x="70754" y="1668745"/>
                  </a:lnTo>
                  <a:cubicBezTo>
                    <a:pt x="51989" y="1668745"/>
                    <a:pt x="33992" y="1661291"/>
                    <a:pt x="20723" y="1648022"/>
                  </a:cubicBezTo>
                  <a:cubicBezTo>
                    <a:pt x="7454" y="1634753"/>
                    <a:pt x="0" y="1616756"/>
                    <a:pt x="0" y="1597991"/>
                  </a:cubicBezTo>
                  <a:lnTo>
                    <a:pt x="0" y="70754"/>
                  </a:lnTo>
                  <a:cubicBezTo>
                    <a:pt x="0" y="51989"/>
                    <a:pt x="7454" y="33992"/>
                    <a:pt x="20723" y="20723"/>
                  </a:cubicBezTo>
                  <a:cubicBezTo>
                    <a:pt x="33992" y="7454"/>
                    <a:pt x="51989" y="0"/>
                    <a:pt x="707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32430" cy="1706845"/>
            </a:xfrm>
            <a:prstGeom prst="rect">
              <a:avLst/>
            </a:prstGeom>
          </p:spPr>
          <p:txBody>
            <a:bodyPr anchor="ctr" rtlCol="false" tIns="39574" lIns="39574" bIns="39574" rIns="3957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08044" y="3678563"/>
            <a:ext cx="4047358" cy="5086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1"/>
              </a:lnSpc>
            </a:pPr>
          </a:p>
          <a:p>
            <a:pPr algn="l">
              <a:lnSpc>
                <a:spcPts val="4471"/>
              </a:lnSpc>
            </a:pPr>
            <a:r>
              <a:rPr lang="en-US" sz="3193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React.js </a:t>
            </a:r>
          </a:p>
          <a:p>
            <a:pPr algn="l">
              <a:lnSpc>
                <a:spcPts val="4471"/>
              </a:lnSpc>
            </a:pPr>
            <a:r>
              <a:rPr lang="en-US" sz="3193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Redux Toolkit </a:t>
            </a:r>
          </a:p>
          <a:p>
            <a:pPr algn="l">
              <a:lnSpc>
                <a:spcPts val="4471"/>
              </a:lnSpc>
            </a:pPr>
            <a:r>
              <a:rPr lang="en-US" sz="3193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Socket.IO  </a:t>
            </a:r>
          </a:p>
          <a:p>
            <a:pPr algn="l">
              <a:lnSpc>
                <a:spcPts val="4471"/>
              </a:lnSpc>
            </a:pPr>
            <a:r>
              <a:rPr lang="en-US" sz="3193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Tailwind CSS </a:t>
            </a:r>
          </a:p>
          <a:p>
            <a:pPr algn="l">
              <a:lnSpc>
                <a:spcPts val="4471"/>
              </a:lnSpc>
            </a:pPr>
            <a:r>
              <a:rPr lang="en-US" sz="3193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Twilio SDK or Jitsi API         (100kbps to 3Mbps) &amp; (300 Hz to 3400 Hz)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104114" y="2327558"/>
            <a:ext cx="8499431" cy="7557428"/>
          </a:xfrm>
          <a:custGeom>
            <a:avLst/>
            <a:gdLst/>
            <a:ahLst/>
            <a:cxnLst/>
            <a:rect r="r" b="b" t="t" l="l"/>
            <a:pathLst>
              <a:path h="7557428" w="8499431">
                <a:moveTo>
                  <a:pt x="0" y="0"/>
                </a:moveTo>
                <a:lnTo>
                  <a:pt x="8499431" y="0"/>
                </a:lnTo>
                <a:lnTo>
                  <a:pt x="8499431" y="7557428"/>
                </a:lnTo>
                <a:lnTo>
                  <a:pt x="0" y="7557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-7178" t="-10590" r="-29871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629939" y="2726994"/>
            <a:ext cx="5360537" cy="6179795"/>
            <a:chOff x="0" y="0"/>
            <a:chExt cx="1332430" cy="15360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2430" cy="1536067"/>
            </a:xfrm>
            <a:custGeom>
              <a:avLst/>
              <a:gdLst/>
              <a:ahLst/>
              <a:cxnLst/>
              <a:rect r="r" b="b" t="t" l="l"/>
              <a:pathLst>
                <a:path h="1536067" w="1332430">
                  <a:moveTo>
                    <a:pt x="72212" y="0"/>
                  </a:moveTo>
                  <a:lnTo>
                    <a:pt x="1260218" y="0"/>
                  </a:lnTo>
                  <a:cubicBezTo>
                    <a:pt x="1279369" y="0"/>
                    <a:pt x="1297737" y="7608"/>
                    <a:pt x="1311279" y="21150"/>
                  </a:cubicBezTo>
                  <a:cubicBezTo>
                    <a:pt x="1324822" y="34693"/>
                    <a:pt x="1332430" y="53060"/>
                    <a:pt x="1332430" y="72212"/>
                  </a:cubicBezTo>
                  <a:lnTo>
                    <a:pt x="1332430" y="1463855"/>
                  </a:lnTo>
                  <a:cubicBezTo>
                    <a:pt x="1332430" y="1483007"/>
                    <a:pt x="1324822" y="1501374"/>
                    <a:pt x="1311279" y="1514916"/>
                  </a:cubicBezTo>
                  <a:cubicBezTo>
                    <a:pt x="1297737" y="1528459"/>
                    <a:pt x="1279369" y="1536067"/>
                    <a:pt x="1260218" y="1536067"/>
                  </a:cubicBezTo>
                  <a:lnTo>
                    <a:pt x="72212" y="1536067"/>
                  </a:lnTo>
                  <a:cubicBezTo>
                    <a:pt x="53060" y="1536067"/>
                    <a:pt x="34693" y="1528459"/>
                    <a:pt x="21150" y="1514916"/>
                  </a:cubicBezTo>
                  <a:cubicBezTo>
                    <a:pt x="7608" y="1501374"/>
                    <a:pt x="0" y="1483007"/>
                    <a:pt x="0" y="1463855"/>
                  </a:cubicBezTo>
                  <a:lnTo>
                    <a:pt x="0" y="72212"/>
                  </a:lnTo>
                  <a:cubicBezTo>
                    <a:pt x="0" y="53060"/>
                    <a:pt x="7608" y="34693"/>
                    <a:pt x="21150" y="21150"/>
                  </a:cubicBezTo>
                  <a:cubicBezTo>
                    <a:pt x="34693" y="7608"/>
                    <a:pt x="53060" y="0"/>
                    <a:pt x="7221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32430" cy="1574167"/>
            </a:xfrm>
            <a:prstGeom prst="rect">
              <a:avLst/>
            </a:prstGeom>
          </p:spPr>
          <p:txBody>
            <a:bodyPr anchor="ctr" rtlCol="false" tIns="38774" lIns="38774" bIns="38774" rIns="3877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934146" y="3968833"/>
            <a:ext cx="813476" cy="495450"/>
          </a:xfrm>
          <a:custGeom>
            <a:avLst/>
            <a:gdLst/>
            <a:ahLst/>
            <a:cxnLst/>
            <a:rect r="r" b="b" t="t" l="l"/>
            <a:pathLst>
              <a:path h="495450" w="813476">
                <a:moveTo>
                  <a:pt x="0" y="0"/>
                </a:moveTo>
                <a:lnTo>
                  <a:pt x="813475" y="0"/>
                </a:lnTo>
                <a:lnTo>
                  <a:pt x="813475" y="495450"/>
                </a:lnTo>
                <a:lnTo>
                  <a:pt x="0" y="495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987844" y="6003306"/>
            <a:ext cx="804520" cy="415153"/>
          </a:xfrm>
          <a:custGeom>
            <a:avLst/>
            <a:gdLst/>
            <a:ahLst/>
            <a:cxnLst/>
            <a:rect r="r" b="b" t="t" l="l"/>
            <a:pathLst>
              <a:path h="415153" w="804520">
                <a:moveTo>
                  <a:pt x="0" y="0"/>
                </a:moveTo>
                <a:lnTo>
                  <a:pt x="804520" y="0"/>
                </a:lnTo>
                <a:lnTo>
                  <a:pt x="804520" y="415154"/>
                </a:lnTo>
                <a:lnTo>
                  <a:pt x="0" y="4151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945935" y="3905212"/>
            <a:ext cx="4888338" cy="2612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7247" indent="-313624" lvl="1">
              <a:lnSpc>
                <a:spcPts val="4067"/>
              </a:lnSpc>
              <a:buFont typeface="Arial"/>
              <a:buChar char="•"/>
            </a:pPr>
            <a:r>
              <a:rPr lang="en-US" b="true" sz="2905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Node.js</a:t>
            </a:r>
          </a:p>
          <a:p>
            <a:pPr algn="l" marL="627247" indent="-313624" lvl="1">
              <a:lnSpc>
                <a:spcPts val="4067"/>
              </a:lnSpc>
              <a:buFont typeface="Arial"/>
              <a:buChar char="•"/>
            </a:pPr>
            <a:r>
              <a:rPr lang="en-US" b="true" sz="2905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Express.js Framework</a:t>
            </a:r>
          </a:p>
          <a:p>
            <a:pPr algn="l">
              <a:lnSpc>
                <a:spcPts val="4067"/>
              </a:lnSpc>
            </a:pPr>
            <a:r>
              <a:rPr lang="en-US" sz="2905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or</a:t>
            </a:r>
          </a:p>
          <a:p>
            <a:pPr algn="l" marL="627247" indent="-313624" lvl="1">
              <a:lnSpc>
                <a:spcPts val="4067"/>
              </a:lnSpc>
              <a:buFont typeface="Arial"/>
              <a:buChar char="•"/>
            </a:pPr>
            <a:r>
              <a:rPr lang="en-US" b="true" sz="2905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Spring Boot framework </a:t>
            </a:r>
          </a:p>
          <a:p>
            <a:pPr algn="l" marL="627247" indent="-313624" lvl="1">
              <a:lnSpc>
                <a:spcPts val="4067"/>
              </a:lnSpc>
              <a:buFont typeface="Arial"/>
              <a:buChar char="•"/>
            </a:pPr>
            <a:r>
              <a:rPr lang="en-US" b="true" sz="2905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MySQL   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229280" y="5525665"/>
            <a:ext cx="604993" cy="437704"/>
          </a:xfrm>
          <a:custGeom>
            <a:avLst/>
            <a:gdLst/>
            <a:ahLst/>
            <a:cxnLst/>
            <a:rect r="r" b="b" t="t" l="l"/>
            <a:pathLst>
              <a:path h="437704" w="604993">
                <a:moveTo>
                  <a:pt x="0" y="0"/>
                </a:moveTo>
                <a:lnTo>
                  <a:pt x="604993" y="0"/>
                </a:lnTo>
                <a:lnTo>
                  <a:pt x="604993" y="437704"/>
                </a:lnTo>
                <a:lnTo>
                  <a:pt x="0" y="4377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090161" y="4464283"/>
            <a:ext cx="484150" cy="484150"/>
          </a:xfrm>
          <a:custGeom>
            <a:avLst/>
            <a:gdLst/>
            <a:ahLst/>
            <a:cxnLst/>
            <a:rect r="r" b="b" t="t" l="l"/>
            <a:pathLst>
              <a:path h="484150" w="484150">
                <a:moveTo>
                  <a:pt x="0" y="0"/>
                </a:moveTo>
                <a:lnTo>
                  <a:pt x="484150" y="0"/>
                </a:lnTo>
                <a:lnTo>
                  <a:pt x="484150" y="484151"/>
                </a:lnTo>
                <a:lnTo>
                  <a:pt x="0" y="4841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194862" y="2385686"/>
            <a:ext cx="8434058" cy="7499301"/>
          </a:xfrm>
          <a:custGeom>
            <a:avLst/>
            <a:gdLst/>
            <a:ahLst/>
            <a:cxnLst/>
            <a:rect r="r" b="b" t="t" l="l"/>
            <a:pathLst>
              <a:path h="7499301" w="8434058">
                <a:moveTo>
                  <a:pt x="0" y="0"/>
                </a:moveTo>
                <a:lnTo>
                  <a:pt x="8434058" y="0"/>
                </a:lnTo>
                <a:lnTo>
                  <a:pt x="8434058" y="7499300"/>
                </a:lnTo>
                <a:lnTo>
                  <a:pt x="0" y="7499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 l="-7178" t="-10590" r="-29871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7491799" y="9085104"/>
            <a:ext cx="951769" cy="799882"/>
            <a:chOff x="0" y="0"/>
            <a:chExt cx="96714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3502499" y="5484557"/>
            <a:ext cx="496935" cy="496935"/>
          </a:xfrm>
          <a:custGeom>
            <a:avLst/>
            <a:gdLst/>
            <a:ahLst/>
            <a:cxnLst/>
            <a:rect r="r" b="b" t="t" l="l"/>
            <a:pathLst>
              <a:path h="496935" w="496935">
                <a:moveTo>
                  <a:pt x="0" y="0"/>
                </a:moveTo>
                <a:lnTo>
                  <a:pt x="496935" y="0"/>
                </a:lnTo>
                <a:lnTo>
                  <a:pt x="496935" y="496935"/>
                </a:lnTo>
                <a:lnTo>
                  <a:pt x="0" y="4969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378848" y="4987493"/>
            <a:ext cx="443705" cy="422484"/>
          </a:xfrm>
          <a:custGeom>
            <a:avLst/>
            <a:gdLst/>
            <a:ahLst/>
            <a:cxnLst/>
            <a:rect r="r" b="b" t="t" l="l"/>
            <a:pathLst>
              <a:path h="422484" w="443705">
                <a:moveTo>
                  <a:pt x="0" y="0"/>
                </a:moveTo>
                <a:lnTo>
                  <a:pt x="443704" y="0"/>
                </a:lnTo>
                <a:lnTo>
                  <a:pt x="443704" y="422484"/>
                </a:lnTo>
                <a:lnTo>
                  <a:pt x="0" y="4224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999434" y="5904092"/>
            <a:ext cx="621836" cy="613582"/>
          </a:xfrm>
          <a:custGeom>
            <a:avLst/>
            <a:gdLst/>
            <a:ahLst/>
            <a:cxnLst/>
            <a:rect r="r" b="b" t="t" l="l"/>
            <a:pathLst>
              <a:path h="613582" w="621836">
                <a:moveTo>
                  <a:pt x="0" y="0"/>
                </a:moveTo>
                <a:lnTo>
                  <a:pt x="621837" y="0"/>
                </a:lnTo>
                <a:lnTo>
                  <a:pt x="621837" y="613582"/>
                </a:lnTo>
                <a:lnTo>
                  <a:pt x="0" y="6135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117888" y="7137787"/>
            <a:ext cx="623247" cy="466834"/>
          </a:xfrm>
          <a:custGeom>
            <a:avLst/>
            <a:gdLst/>
            <a:ahLst/>
            <a:cxnLst/>
            <a:rect r="r" b="b" t="t" l="l"/>
            <a:pathLst>
              <a:path h="466834" w="623247">
                <a:moveTo>
                  <a:pt x="0" y="0"/>
                </a:moveTo>
                <a:lnTo>
                  <a:pt x="623247" y="0"/>
                </a:lnTo>
                <a:lnTo>
                  <a:pt x="623247" y="466833"/>
                </a:lnTo>
                <a:lnTo>
                  <a:pt x="0" y="4668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015911" y="4254928"/>
            <a:ext cx="954729" cy="555051"/>
          </a:xfrm>
          <a:custGeom>
            <a:avLst/>
            <a:gdLst/>
            <a:ahLst/>
            <a:cxnLst/>
            <a:rect r="r" b="b" t="t" l="l"/>
            <a:pathLst>
              <a:path h="555051" w="954729">
                <a:moveTo>
                  <a:pt x="0" y="0"/>
                </a:moveTo>
                <a:lnTo>
                  <a:pt x="954728" y="0"/>
                </a:lnTo>
                <a:lnTo>
                  <a:pt x="954728" y="555051"/>
                </a:lnTo>
                <a:lnTo>
                  <a:pt x="0" y="55505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625" t="0" r="-1625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354503" y="4502653"/>
            <a:ext cx="928252" cy="539658"/>
          </a:xfrm>
          <a:custGeom>
            <a:avLst/>
            <a:gdLst/>
            <a:ahLst/>
            <a:cxnLst/>
            <a:rect r="r" b="b" t="t" l="l"/>
            <a:pathLst>
              <a:path h="539658" w="928252">
                <a:moveTo>
                  <a:pt x="0" y="0"/>
                </a:moveTo>
                <a:lnTo>
                  <a:pt x="928252" y="0"/>
                </a:lnTo>
                <a:lnTo>
                  <a:pt x="928252" y="539658"/>
                </a:lnTo>
                <a:lnTo>
                  <a:pt x="0" y="53965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625" t="0" r="-1625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411891" y="4007203"/>
            <a:ext cx="813476" cy="495450"/>
          </a:xfrm>
          <a:custGeom>
            <a:avLst/>
            <a:gdLst/>
            <a:ahLst/>
            <a:cxnLst/>
            <a:rect r="r" b="b" t="t" l="l"/>
            <a:pathLst>
              <a:path h="495450" w="813476">
                <a:moveTo>
                  <a:pt x="0" y="0"/>
                </a:moveTo>
                <a:lnTo>
                  <a:pt x="813476" y="0"/>
                </a:lnTo>
                <a:lnTo>
                  <a:pt x="813476" y="495450"/>
                </a:lnTo>
                <a:lnTo>
                  <a:pt x="0" y="495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2708951" y="2857547"/>
            <a:ext cx="5319307" cy="6132264"/>
            <a:chOff x="0" y="0"/>
            <a:chExt cx="1332430" cy="153606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32430" cy="1536067"/>
            </a:xfrm>
            <a:custGeom>
              <a:avLst/>
              <a:gdLst/>
              <a:ahLst/>
              <a:cxnLst/>
              <a:rect r="r" b="b" t="t" l="l"/>
              <a:pathLst>
                <a:path h="1536067" w="1332430">
                  <a:moveTo>
                    <a:pt x="72772" y="0"/>
                  </a:moveTo>
                  <a:lnTo>
                    <a:pt x="1259658" y="0"/>
                  </a:lnTo>
                  <a:cubicBezTo>
                    <a:pt x="1278958" y="0"/>
                    <a:pt x="1297468" y="7667"/>
                    <a:pt x="1311115" y="21314"/>
                  </a:cubicBezTo>
                  <a:cubicBezTo>
                    <a:pt x="1324763" y="34962"/>
                    <a:pt x="1332430" y="53472"/>
                    <a:pt x="1332430" y="72772"/>
                  </a:cubicBezTo>
                  <a:lnTo>
                    <a:pt x="1332430" y="1463295"/>
                  </a:lnTo>
                  <a:cubicBezTo>
                    <a:pt x="1332430" y="1482595"/>
                    <a:pt x="1324763" y="1501105"/>
                    <a:pt x="1311115" y="1514753"/>
                  </a:cubicBezTo>
                  <a:cubicBezTo>
                    <a:pt x="1297468" y="1528400"/>
                    <a:pt x="1278958" y="1536067"/>
                    <a:pt x="1259658" y="1536067"/>
                  </a:cubicBezTo>
                  <a:lnTo>
                    <a:pt x="72772" y="1536067"/>
                  </a:lnTo>
                  <a:cubicBezTo>
                    <a:pt x="32581" y="1536067"/>
                    <a:pt x="0" y="1503486"/>
                    <a:pt x="0" y="1463295"/>
                  </a:cubicBezTo>
                  <a:lnTo>
                    <a:pt x="0" y="72772"/>
                  </a:lnTo>
                  <a:cubicBezTo>
                    <a:pt x="0" y="32581"/>
                    <a:pt x="32581" y="0"/>
                    <a:pt x="727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332430" cy="1574167"/>
            </a:xfrm>
            <a:prstGeom prst="rect">
              <a:avLst/>
            </a:prstGeom>
          </p:spPr>
          <p:txBody>
            <a:bodyPr anchor="ctr" rtlCol="false" tIns="38476" lIns="38476" bIns="38476" rIns="3847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5411891" y="5305981"/>
            <a:ext cx="541650" cy="541650"/>
          </a:xfrm>
          <a:custGeom>
            <a:avLst/>
            <a:gdLst/>
            <a:ahLst/>
            <a:cxnLst/>
            <a:rect r="r" b="b" t="t" l="l"/>
            <a:pathLst>
              <a:path h="541650" w="541650">
                <a:moveTo>
                  <a:pt x="0" y="0"/>
                </a:moveTo>
                <a:lnTo>
                  <a:pt x="541650" y="0"/>
                </a:lnTo>
                <a:lnTo>
                  <a:pt x="541650" y="541650"/>
                </a:lnTo>
                <a:lnTo>
                  <a:pt x="0" y="5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5907105" y="6787240"/>
            <a:ext cx="751300" cy="489155"/>
          </a:xfrm>
          <a:custGeom>
            <a:avLst/>
            <a:gdLst/>
            <a:ahLst/>
            <a:cxnLst/>
            <a:rect r="r" b="b" t="t" l="l"/>
            <a:pathLst>
              <a:path h="489155" w="751300">
                <a:moveTo>
                  <a:pt x="0" y="0"/>
                </a:moveTo>
                <a:lnTo>
                  <a:pt x="751300" y="0"/>
                </a:lnTo>
                <a:lnTo>
                  <a:pt x="751300" y="489156"/>
                </a:lnTo>
                <a:lnTo>
                  <a:pt x="0" y="48915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4341876" y="4171351"/>
            <a:ext cx="476738" cy="474619"/>
          </a:xfrm>
          <a:custGeom>
            <a:avLst/>
            <a:gdLst/>
            <a:ahLst/>
            <a:cxnLst/>
            <a:rect r="r" b="b" t="t" l="l"/>
            <a:pathLst>
              <a:path h="474619" w="476738">
                <a:moveTo>
                  <a:pt x="0" y="0"/>
                </a:moveTo>
                <a:lnTo>
                  <a:pt x="476738" y="0"/>
                </a:lnTo>
                <a:lnTo>
                  <a:pt x="476738" y="474619"/>
                </a:lnTo>
                <a:lnTo>
                  <a:pt x="0" y="4746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5094461" y="4693527"/>
            <a:ext cx="548287" cy="498674"/>
          </a:xfrm>
          <a:custGeom>
            <a:avLst/>
            <a:gdLst/>
            <a:ahLst/>
            <a:cxnLst/>
            <a:rect r="r" b="b" t="t" l="l"/>
            <a:pathLst>
              <a:path h="498674" w="548287">
                <a:moveTo>
                  <a:pt x="0" y="0"/>
                </a:moveTo>
                <a:lnTo>
                  <a:pt x="548287" y="0"/>
                </a:lnTo>
                <a:lnTo>
                  <a:pt x="548287" y="498674"/>
                </a:lnTo>
                <a:lnTo>
                  <a:pt x="0" y="49867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45023" t="-98530" r="-142950" b="-85334"/>
            </a:stretch>
          </a:blipFill>
        </p:spPr>
      </p:sp>
      <p:sp>
        <p:nvSpPr>
          <p:cNvPr name="AutoShape 34" id="34"/>
          <p:cNvSpPr/>
          <p:nvPr/>
        </p:nvSpPr>
        <p:spPr>
          <a:xfrm>
            <a:off x="-50465" y="1436847"/>
            <a:ext cx="18388931" cy="0"/>
          </a:xfrm>
          <a:prstGeom prst="line">
            <a:avLst/>
          </a:prstGeom>
          <a:ln cap="flat" w="38100">
            <a:solidFill>
              <a:srgbClr val="3A6A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16687670" y="6799573"/>
            <a:ext cx="571630" cy="571630"/>
          </a:xfrm>
          <a:custGeom>
            <a:avLst/>
            <a:gdLst/>
            <a:ahLst/>
            <a:cxnLst/>
            <a:rect r="r" b="b" t="t" l="l"/>
            <a:pathLst>
              <a:path h="571630" w="571630">
                <a:moveTo>
                  <a:pt x="0" y="0"/>
                </a:moveTo>
                <a:lnTo>
                  <a:pt x="571630" y="0"/>
                </a:lnTo>
                <a:lnTo>
                  <a:pt x="571630" y="571630"/>
                </a:lnTo>
                <a:lnTo>
                  <a:pt x="0" y="57163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3444333" y="4131103"/>
            <a:ext cx="3935117" cy="3313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7"/>
              </a:lnSpc>
            </a:pPr>
            <a:r>
              <a:rPr lang="en-US" sz="3105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Git </a:t>
            </a:r>
          </a:p>
          <a:p>
            <a:pPr algn="l">
              <a:lnSpc>
                <a:spcPts val="4347"/>
              </a:lnSpc>
            </a:pPr>
            <a:r>
              <a:rPr lang="en-US" sz="3105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Docker </a:t>
            </a:r>
          </a:p>
          <a:p>
            <a:pPr algn="l">
              <a:lnSpc>
                <a:spcPts val="4347"/>
              </a:lnSpc>
            </a:pPr>
            <a:r>
              <a:rPr lang="en-US" sz="3105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Postman</a:t>
            </a:r>
          </a:p>
          <a:p>
            <a:pPr algn="l">
              <a:lnSpc>
                <a:spcPts val="4347"/>
              </a:lnSpc>
            </a:pPr>
            <a:r>
              <a:rPr lang="en-US" sz="3105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Integrated Development Environments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113492" y="2920855"/>
            <a:ext cx="3265428" cy="600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2"/>
              </a:lnSpc>
              <a:spcBef>
                <a:spcPct val="0"/>
              </a:spcBef>
            </a:pPr>
            <a:r>
              <a:rPr lang="en-US" b="true" sz="3166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Backend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7674380" y="9318324"/>
            <a:ext cx="442747" cy="276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346047" y="113087"/>
            <a:ext cx="7595905" cy="85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Software Requirements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46112" y="2833497"/>
            <a:ext cx="2241994" cy="61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3"/>
              </a:lnSpc>
              <a:spcBef>
                <a:spcPct val="0"/>
              </a:spcBef>
            </a:pPr>
            <a:r>
              <a:rPr lang="en-US" b="true" sz="323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188785" y="3058490"/>
            <a:ext cx="4092558" cy="587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8"/>
              </a:lnSpc>
              <a:spcBef>
                <a:spcPct val="0"/>
              </a:spcBef>
            </a:pPr>
            <a:r>
              <a:rPr lang="en-US" b="true" sz="314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Development Tools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9085104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674380" y="9318324"/>
            <a:ext cx="442747" cy="276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66248" y="1159435"/>
            <a:ext cx="6102446" cy="4637265"/>
          </a:xfrm>
          <a:custGeom>
            <a:avLst/>
            <a:gdLst/>
            <a:ahLst/>
            <a:cxnLst/>
            <a:rect r="r" b="b" t="t" l="l"/>
            <a:pathLst>
              <a:path h="4637265" w="6102446">
                <a:moveTo>
                  <a:pt x="0" y="0"/>
                </a:moveTo>
                <a:lnTo>
                  <a:pt x="6102445" y="0"/>
                </a:lnTo>
                <a:lnTo>
                  <a:pt x="6102445" y="4637266"/>
                </a:lnTo>
                <a:lnTo>
                  <a:pt x="0" y="4637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t="0" r="-2515" b="-2719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2553" y="2090791"/>
            <a:ext cx="5139841" cy="2819922"/>
            <a:chOff x="0" y="0"/>
            <a:chExt cx="1052050" cy="5771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34760" y="2746940"/>
            <a:ext cx="3965421" cy="135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2"/>
              </a:lnSpc>
              <a:spcBef>
                <a:spcPct val="0"/>
              </a:spcBef>
            </a:pPr>
            <a:r>
              <a:rPr lang="en-US" b="true" sz="3644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Educational Institutions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35184" y="303587"/>
            <a:ext cx="7595905" cy="85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Applications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423084" y="1182119"/>
            <a:ext cx="6102446" cy="4637265"/>
          </a:xfrm>
          <a:custGeom>
            <a:avLst/>
            <a:gdLst/>
            <a:ahLst/>
            <a:cxnLst/>
            <a:rect r="r" b="b" t="t" l="l"/>
            <a:pathLst>
              <a:path h="4637265" w="6102446">
                <a:moveTo>
                  <a:pt x="0" y="0"/>
                </a:moveTo>
                <a:lnTo>
                  <a:pt x="6102445" y="0"/>
                </a:lnTo>
                <a:lnTo>
                  <a:pt x="6102445" y="4637265"/>
                </a:lnTo>
                <a:lnTo>
                  <a:pt x="0" y="463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t="0" r="-2515" b="-2719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639389" y="2113475"/>
            <a:ext cx="5139841" cy="2819922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226599" y="2423090"/>
            <a:ext cx="3965421" cy="135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2"/>
              </a:lnSpc>
              <a:spcBef>
                <a:spcPct val="0"/>
              </a:spcBef>
            </a:pPr>
            <a:r>
              <a:rPr lang="en-US" b="true" sz="3644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Software Development Teams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2341123" y="1204803"/>
            <a:ext cx="6102446" cy="4637265"/>
          </a:xfrm>
          <a:custGeom>
            <a:avLst/>
            <a:gdLst/>
            <a:ahLst/>
            <a:cxnLst/>
            <a:rect r="r" b="b" t="t" l="l"/>
            <a:pathLst>
              <a:path h="4637265" w="6102446">
                <a:moveTo>
                  <a:pt x="0" y="0"/>
                </a:moveTo>
                <a:lnTo>
                  <a:pt x="6102445" y="0"/>
                </a:lnTo>
                <a:lnTo>
                  <a:pt x="6102445" y="4637265"/>
                </a:lnTo>
                <a:lnTo>
                  <a:pt x="0" y="463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t="0" r="-2515" b="-2719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2557428" y="2136158"/>
            <a:ext cx="5139841" cy="2819922"/>
            <a:chOff x="0" y="0"/>
            <a:chExt cx="1052050" cy="57719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144638" y="2724257"/>
            <a:ext cx="3965421" cy="135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2"/>
              </a:lnSpc>
              <a:spcBef>
                <a:spcPct val="0"/>
              </a:spcBef>
            </a:pPr>
            <a:r>
              <a:rPr lang="en-US" b="true" sz="3644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Open-Source Projects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566248" y="5247721"/>
            <a:ext cx="6102446" cy="4637265"/>
          </a:xfrm>
          <a:custGeom>
            <a:avLst/>
            <a:gdLst/>
            <a:ahLst/>
            <a:cxnLst/>
            <a:rect r="r" b="b" t="t" l="l"/>
            <a:pathLst>
              <a:path h="4637265" w="6102446">
                <a:moveTo>
                  <a:pt x="0" y="0"/>
                </a:moveTo>
                <a:lnTo>
                  <a:pt x="6102445" y="0"/>
                </a:lnTo>
                <a:lnTo>
                  <a:pt x="6102445" y="4637265"/>
                </a:lnTo>
                <a:lnTo>
                  <a:pt x="0" y="463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t="0" r="-2515" b="-2719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782553" y="6179077"/>
            <a:ext cx="5139841" cy="2819922"/>
            <a:chOff x="0" y="0"/>
            <a:chExt cx="1052050" cy="57719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369763" y="6818716"/>
            <a:ext cx="3965421" cy="139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2"/>
              </a:lnSpc>
              <a:spcBef>
                <a:spcPct val="0"/>
              </a:spcBef>
            </a:pPr>
            <a:r>
              <a:rPr lang="en-US" b="true" sz="3844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Remote Work Environments</a:t>
            </a:r>
          </a:p>
        </p:txBody>
      </p:sp>
      <p:sp>
        <p:nvSpPr>
          <p:cNvPr name="AutoShape 27" id="27"/>
          <p:cNvSpPr/>
          <p:nvPr/>
        </p:nvSpPr>
        <p:spPr>
          <a:xfrm>
            <a:off x="0" y="1526927"/>
            <a:ext cx="18388931" cy="0"/>
          </a:xfrm>
          <a:prstGeom prst="line">
            <a:avLst/>
          </a:prstGeom>
          <a:ln cap="flat" w="38100">
            <a:solidFill>
              <a:srgbClr val="3A6AD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9085104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674380" y="9318324"/>
            <a:ext cx="442747" cy="276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14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1028700"/>
            <a:ext cx="15723217" cy="8666690"/>
            <a:chOff x="0" y="0"/>
            <a:chExt cx="3218313" cy="17739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18313" cy="1773945"/>
            </a:xfrm>
            <a:custGeom>
              <a:avLst/>
              <a:gdLst/>
              <a:ahLst/>
              <a:cxnLst/>
              <a:rect r="r" b="b" t="t" l="l"/>
              <a:pathLst>
                <a:path h="1773945" w="3218313">
                  <a:moveTo>
                    <a:pt x="24619" y="0"/>
                  </a:moveTo>
                  <a:lnTo>
                    <a:pt x="3193693" y="0"/>
                  </a:lnTo>
                  <a:cubicBezTo>
                    <a:pt x="3200223" y="0"/>
                    <a:pt x="3206485" y="2594"/>
                    <a:pt x="3211102" y="7211"/>
                  </a:cubicBezTo>
                  <a:cubicBezTo>
                    <a:pt x="3215719" y="11828"/>
                    <a:pt x="3218313" y="18090"/>
                    <a:pt x="3218313" y="24619"/>
                  </a:cubicBezTo>
                  <a:lnTo>
                    <a:pt x="3218313" y="1749325"/>
                  </a:lnTo>
                  <a:cubicBezTo>
                    <a:pt x="3218313" y="1755855"/>
                    <a:pt x="3215719" y="1762117"/>
                    <a:pt x="3211102" y="1766734"/>
                  </a:cubicBezTo>
                  <a:cubicBezTo>
                    <a:pt x="3206485" y="1771351"/>
                    <a:pt x="3200223" y="1773945"/>
                    <a:pt x="3193693" y="1773945"/>
                  </a:cubicBezTo>
                  <a:lnTo>
                    <a:pt x="24619" y="1773945"/>
                  </a:lnTo>
                  <a:cubicBezTo>
                    <a:pt x="18090" y="1773945"/>
                    <a:pt x="11828" y="1771351"/>
                    <a:pt x="7211" y="1766734"/>
                  </a:cubicBezTo>
                  <a:cubicBezTo>
                    <a:pt x="2594" y="1762117"/>
                    <a:pt x="0" y="1755855"/>
                    <a:pt x="0" y="1749325"/>
                  </a:cubicBezTo>
                  <a:lnTo>
                    <a:pt x="0" y="24619"/>
                  </a:lnTo>
                  <a:cubicBezTo>
                    <a:pt x="0" y="18090"/>
                    <a:pt x="2594" y="11828"/>
                    <a:pt x="7211" y="7211"/>
                  </a:cubicBezTo>
                  <a:cubicBezTo>
                    <a:pt x="11828" y="2594"/>
                    <a:pt x="18090" y="0"/>
                    <a:pt x="2461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18313" cy="1812045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87867" y="2232204"/>
            <a:ext cx="14867835" cy="600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9"/>
              </a:lnSpc>
            </a:pPr>
            <a:r>
              <a:rPr lang="en-US" sz="284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Kumar, A., &amp; Singh, P. (2020). Enhancing Software Development Productivity through Real-Time Collaboration Tools. Journal of Software Engineering, 15(4), 212-220.</a:t>
            </a:r>
          </a:p>
          <a:p>
            <a:pPr algn="l">
              <a:lnSpc>
                <a:spcPts val="4779"/>
              </a:lnSpc>
            </a:pPr>
            <a:r>
              <a:rPr lang="en-US" sz="284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Smith, J. (2021). Analyzing the Integration of Code Collaboration Features in Modern Development Platforms. International Journal of Computer Science, 12(1), 45-58. </a:t>
            </a:r>
          </a:p>
          <a:p>
            <a:pPr algn="l">
              <a:lnSpc>
                <a:spcPts val="4779"/>
              </a:lnSpc>
            </a:pPr>
            <a:r>
              <a:rPr lang="en-US" sz="284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Johnson, R. (2022). Advances in Web Technologies for Real-Time Collaboration in Software Development. Journal of Web Engineering, 20(3), 180-195. </a:t>
            </a:r>
          </a:p>
          <a:p>
            <a:pPr algn="l">
              <a:lnSpc>
                <a:spcPts val="4779"/>
              </a:lnSpc>
            </a:pPr>
            <a:r>
              <a:rPr lang="en-US" sz="284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GitHub - GitHub Documentation on Code Collaboration (2021) </a:t>
            </a:r>
          </a:p>
          <a:p>
            <a:pPr algn="l">
              <a:lnSpc>
                <a:spcPts val="4779"/>
              </a:lnSpc>
            </a:pPr>
            <a:r>
              <a:rPr lang="en-US" b="true" sz="2844" u="sng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2" tooltip="https://docs.github.com/en/pull-requests/collaborating-with-pull-requests"/>
              </a:rPr>
              <a:t>https://docs.github.com/en/pull-requests/collaborating-with-pull-requests</a:t>
            </a:r>
          </a:p>
          <a:p>
            <a:pPr algn="l">
              <a:lnSpc>
                <a:spcPts val="4779"/>
              </a:lnSpc>
            </a:pPr>
            <a:r>
              <a:rPr lang="en-US" sz="284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• JetBrains - Real-Time Code Collaboration: Code With Me (2021) </a:t>
            </a:r>
            <a:r>
              <a:rPr lang="en-US" b="true" sz="2844" u="sng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3" tooltip="https://www.jetbrains.com/code-with-me/"/>
              </a:rPr>
              <a:t>https://www.jetbrains.com/code-with-me/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31127" y="-10738"/>
            <a:ext cx="7595905" cy="85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-50465" y="1237347"/>
            <a:ext cx="18388931" cy="0"/>
          </a:xfrm>
          <a:prstGeom prst="line">
            <a:avLst/>
          </a:prstGeom>
          <a:ln cap="flat" w="38100">
            <a:solidFill>
              <a:srgbClr val="3A6AD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674380" y="8691638"/>
            <a:ext cx="442747" cy="276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15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292826" y="1028700"/>
            <a:ext cx="13648016" cy="1364801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613602" y="2544752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30" y="0"/>
                </a:lnTo>
                <a:lnTo>
                  <a:pt x="11725930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340216" y="2076089"/>
            <a:ext cx="11553237" cy="1155323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982645" y="5080957"/>
            <a:ext cx="6322709" cy="331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0"/>
              </a:lnSpc>
            </a:pPr>
            <a:r>
              <a:rPr lang="en-US" sz="11602" b="true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</a:t>
            </a:r>
          </a:p>
          <a:p>
            <a:pPr algn="ctr">
              <a:lnSpc>
                <a:spcPts val="11950"/>
              </a:lnSpc>
            </a:pPr>
            <a:r>
              <a:rPr lang="en-US" b="true" sz="11602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You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0465" y="1558869"/>
            <a:ext cx="18388931" cy="0"/>
          </a:xfrm>
          <a:prstGeom prst="line">
            <a:avLst/>
          </a:prstGeom>
          <a:ln cap="flat" w="38100">
            <a:solidFill>
              <a:srgbClr val="3A6A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5346047" y="4363151"/>
            <a:ext cx="7595905" cy="2175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43"/>
              </a:lnSpc>
              <a:spcBef>
                <a:spcPct val="0"/>
              </a:spcBef>
            </a:pPr>
            <a:r>
              <a:rPr lang="en-US" b="true" sz="11459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Queries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674380" y="8691638"/>
            <a:ext cx="442747" cy="276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02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164478" y="344301"/>
            <a:ext cx="15731276" cy="10203797"/>
            <a:chOff x="0" y="0"/>
            <a:chExt cx="20975034" cy="136050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307602" y="7364533"/>
              <a:ext cx="3174002" cy="3988010"/>
            </a:xfrm>
            <a:custGeom>
              <a:avLst/>
              <a:gdLst/>
              <a:ahLst/>
              <a:cxnLst/>
              <a:rect r="r" b="b" t="t" l="l"/>
              <a:pathLst>
                <a:path h="3988010" w="3174002">
                  <a:moveTo>
                    <a:pt x="0" y="0"/>
                  </a:moveTo>
                  <a:lnTo>
                    <a:pt x="3174002" y="0"/>
                  </a:lnTo>
                  <a:lnTo>
                    <a:pt x="3174002" y="3988011"/>
                  </a:lnTo>
                  <a:lnTo>
                    <a:pt x="0" y="3988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7428551"/>
              <a:ext cx="3174002" cy="4070554"/>
            </a:xfrm>
            <a:custGeom>
              <a:avLst/>
              <a:gdLst/>
              <a:ahLst/>
              <a:cxnLst/>
              <a:rect r="r" b="b" t="t" l="l"/>
              <a:pathLst>
                <a:path h="4070554" w="3174002">
                  <a:moveTo>
                    <a:pt x="0" y="0"/>
                  </a:moveTo>
                  <a:lnTo>
                    <a:pt x="3174002" y="0"/>
                  </a:lnTo>
                  <a:lnTo>
                    <a:pt x="3174002" y="4070554"/>
                  </a:lnTo>
                  <a:lnTo>
                    <a:pt x="0" y="4070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615204" y="7156987"/>
              <a:ext cx="3340141" cy="4195090"/>
            </a:xfrm>
            <a:custGeom>
              <a:avLst/>
              <a:gdLst/>
              <a:ahLst/>
              <a:cxnLst/>
              <a:rect r="r" b="b" t="t" l="l"/>
              <a:pathLst>
                <a:path h="4195090" w="3340141">
                  <a:moveTo>
                    <a:pt x="0" y="0"/>
                  </a:moveTo>
                  <a:lnTo>
                    <a:pt x="3340141" y="0"/>
                  </a:lnTo>
                  <a:lnTo>
                    <a:pt x="3340141" y="4195090"/>
                  </a:lnTo>
                  <a:lnTo>
                    <a:pt x="0" y="41950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652317" y="1185687"/>
              <a:ext cx="3307426" cy="3299320"/>
            </a:xfrm>
            <a:custGeom>
              <a:avLst/>
              <a:gdLst/>
              <a:ahLst/>
              <a:cxnLst/>
              <a:rect r="r" b="b" t="t" l="l"/>
              <a:pathLst>
                <a:path h="3299320" w="3307426">
                  <a:moveTo>
                    <a:pt x="0" y="0"/>
                  </a:moveTo>
                  <a:lnTo>
                    <a:pt x="3307426" y="0"/>
                  </a:lnTo>
                  <a:lnTo>
                    <a:pt x="3307426" y="3299320"/>
                  </a:lnTo>
                  <a:lnTo>
                    <a:pt x="0" y="32993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088945" y="7156987"/>
              <a:ext cx="3734955" cy="4195090"/>
            </a:xfrm>
            <a:custGeom>
              <a:avLst/>
              <a:gdLst/>
              <a:ahLst/>
              <a:cxnLst/>
              <a:rect r="r" b="b" t="t" l="l"/>
              <a:pathLst>
                <a:path h="4195090" w="3734955">
                  <a:moveTo>
                    <a:pt x="0" y="0"/>
                  </a:moveTo>
                  <a:lnTo>
                    <a:pt x="3734954" y="0"/>
                  </a:lnTo>
                  <a:lnTo>
                    <a:pt x="3734954" y="4195090"/>
                  </a:lnTo>
                  <a:lnTo>
                    <a:pt x="0" y="41950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7466" r="0" b="-17352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5307602" y="-171450"/>
              <a:ext cx="7996856" cy="10839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85"/>
                </a:lnSpc>
                <a:spcBef>
                  <a:spcPct val="0"/>
                </a:spcBef>
              </a:pPr>
              <a:r>
                <a:rPr lang="en-US" b="true" sz="4560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Under the Guidence of :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5307602" y="6280552"/>
              <a:ext cx="7996856" cy="10839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85"/>
                </a:lnSpc>
                <a:spcBef>
                  <a:spcPct val="0"/>
                </a:spcBef>
              </a:pPr>
              <a:r>
                <a:rPr lang="en-US" b="true" sz="4560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Our Team :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7090308" y="4669157"/>
              <a:ext cx="4309463" cy="1580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2"/>
                </a:lnSpc>
              </a:pPr>
              <a:r>
                <a:rPr lang="en-US" sz="24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Dr. Arun Kumar B T</a:t>
              </a:r>
              <a:r>
                <a:rPr lang="en-US" sz="24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</a:p>
            <a:p>
              <a:pPr algn="ctr">
                <a:lnSpc>
                  <a:spcPts val="2962"/>
                </a:lnSpc>
              </a:pPr>
            </a:p>
            <a:p>
              <a:pPr algn="ctr">
                <a:lnSpc>
                  <a:spcPts val="2962"/>
                </a:lnSpc>
                <a:spcBef>
                  <a:spcPct val="0"/>
                </a:spcBef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476143" y="5159350"/>
              <a:ext cx="11659774" cy="14904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2"/>
                </a:lnSpc>
              </a:pPr>
              <a:r>
                <a:rPr lang="en-US" sz="21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Assistant Professor</a:t>
              </a:r>
              <a:r>
                <a:rPr lang="en-US" sz="21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</a:p>
            <a:p>
              <a:pPr algn="ctr">
                <a:lnSpc>
                  <a:spcPts val="2962"/>
                </a:lnSpc>
              </a:pPr>
              <a:r>
                <a:rPr lang="en-US" sz="21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Department of CSE, GMIT</a:t>
              </a:r>
            </a:p>
            <a:p>
              <a:pPr algn="ctr">
                <a:lnSpc>
                  <a:spcPts val="2962"/>
                </a:lnSpc>
                <a:spcBef>
                  <a:spcPct val="0"/>
                </a:spcBef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38182" y="11403855"/>
              <a:ext cx="2497638" cy="1655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42"/>
                </a:lnSpc>
              </a:pPr>
              <a:r>
                <a:rPr lang="en-US" sz="23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4GM21CS095   </a:t>
              </a:r>
            </a:p>
            <a:p>
              <a:pPr algn="just">
                <a:lnSpc>
                  <a:spcPts val="3242"/>
                </a:lnSpc>
              </a:pPr>
              <a:r>
                <a:rPr lang="en-US" sz="23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Sanjana V U</a:t>
              </a:r>
            </a:p>
            <a:p>
              <a:pPr algn="just">
                <a:lnSpc>
                  <a:spcPts val="3242"/>
                </a:lnSpc>
                <a:spcBef>
                  <a:spcPct val="0"/>
                </a:spcBef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5621220" y="11403855"/>
              <a:ext cx="2546765" cy="1655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42"/>
                </a:lnSpc>
              </a:pPr>
              <a:r>
                <a:rPr lang="en-US" sz="23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4GM21CS098</a:t>
              </a:r>
              <a:r>
                <a:rPr lang="en-US" sz="23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Shashank M N </a:t>
              </a:r>
            </a:p>
            <a:p>
              <a:pPr algn="just">
                <a:lnSpc>
                  <a:spcPts val="3242"/>
                </a:lnSpc>
                <a:spcBef>
                  <a:spcPct val="0"/>
                </a:spcBef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9743670" y="11403855"/>
              <a:ext cx="5083209" cy="2201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42"/>
                </a:lnSpc>
              </a:pPr>
              <a:r>
                <a:rPr lang="en-US" sz="23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            4GM21CS101 </a:t>
              </a:r>
            </a:p>
            <a:p>
              <a:pPr algn="just">
                <a:lnSpc>
                  <a:spcPts val="3242"/>
                </a:lnSpc>
              </a:pPr>
              <a:r>
                <a:rPr lang="en-US" sz="23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Shreya Virupakshappa Katagi</a:t>
              </a:r>
              <a:r>
                <a:rPr lang="en-US" sz="23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</a:p>
            <a:p>
              <a:pPr algn="just">
                <a:lnSpc>
                  <a:spcPts val="3242"/>
                </a:lnSpc>
              </a:pPr>
            </a:p>
            <a:p>
              <a:pPr algn="just">
                <a:lnSpc>
                  <a:spcPts val="3242"/>
                </a:lnSpc>
                <a:spcBef>
                  <a:spcPct val="0"/>
                </a:spcBef>
              </a:pP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5891826" y="11403855"/>
              <a:ext cx="5083209" cy="11090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42"/>
                </a:lnSpc>
              </a:pPr>
              <a:r>
                <a:rPr lang="en-US" sz="2316" b="true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       4GM21CS107 </a:t>
              </a:r>
            </a:p>
            <a:p>
              <a:pPr algn="just">
                <a:lnSpc>
                  <a:spcPts val="3242"/>
                </a:lnSpc>
                <a:spcBef>
                  <a:spcPct val="0"/>
                </a:spcBef>
              </a:pPr>
              <a:r>
                <a:rPr lang="en-US" b="true" sz="2316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Spoorthi Amaresh Kaddi</a:t>
              </a:r>
              <a:r>
                <a:rPr lang="en-US" b="true" sz="2316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69512" y="248720"/>
            <a:ext cx="3948976" cy="85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65005" y="1813951"/>
            <a:ext cx="7234268" cy="7444349"/>
            <a:chOff x="0" y="0"/>
            <a:chExt cx="9645691" cy="992579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033059" y="240575"/>
              <a:ext cx="4598653" cy="807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2"/>
                </a:lnSpc>
                <a:spcBef>
                  <a:spcPct val="0"/>
                </a:spcBef>
              </a:pPr>
              <a:r>
                <a:rPr lang="en-US" b="true" sz="3344">
                  <a:solidFill>
                    <a:srgbClr val="3B3B3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Introduction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false" flipV="false" rot="0">
              <a:off x="31917" y="54715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0"/>
              <a:ext cx="1348810" cy="134881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033059" y="2042860"/>
              <a:ext cx="4598653" cy="807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2"/>
                </a:lnSpc>
                <a:spcBef>
                  <a:spcPct val="0"/>
                </a:spcBef>
              </a:pPr>
              <a:r>
                <a:rPr lang="en-US" b="true" sz="3344">
                  <a:solidFill>
                    <a:srgbClr val="3B3B3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Objectives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31917" y="1753039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0" y="1698323"/>
              <a:ext cx="1348810" cy="1348810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2033059" y="3640274"/>
              <a:ext cx="4598653" cy="807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2"/>
                </a:lnSpc>
                <a:spcBef>
                  <a:spcPct val="0"/>
                </a:spcBef>
              </a:pPr>
              <a:r>
                <a:rPr lang="en-US" b="true" sz="3344">
                  <a:solidFill>
                    <a:srgbClr val="3B3B3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Literature Survey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31917" y="3454414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0" y="3399699"/>
              <a:ext cx="1348810" cy="1348810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2033059" y="5230067"/>
              <a:ext cx="6792285" cy="807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2"/>
                </a:lnSpc>
                <a:spcBef>
                  <a:spcPct val="0"/>
                </a:spcBef>
              </a:pPr>
              <a:r>
                <a:rPr lang="en-US" b="true" sz="3344">
                  <a:solidFill>
                    <a:srgbClr val="3B3B3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Architecture / Methodology</a:t>
              </a:r>
            </a:p>
          </p:txBody>
        </p:sp>
        <p:sp>
          <p:nvSpPr>
            <p:cNvPr name="Freeform 20" id="20"/>
            <p:cNvSpPr/>
            <p:nvPr/>
          </p:nvSpPr>
          <p:spPr>
            <a:xfrm flipH="false" flipV="false" rot="0">
              <a:off x="31917" y="5155789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21" id="21"/>
            <p:cNvGrpSpPr/>
            <p:nvPr/>
          </p:nvGrpSpPr>
          <p:grpSpPr>
            <a:xfrm rot="0">
              <a:off x="0" y="5101074"/>
              <a:ext cx="1348810" cy="1348810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2033059" y="7043024"/>
              <a:ext cx="5873496" cy="807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2"/>
                </a:lnSpc>
                <a:spcBef>
                  <a:spcPct val="0"/>
                </a:spcBef>
              </a:pPr>
              <a:r>
                <a:rPr lang="en-US" b="true" sz="3344">
                  <a:solidFill>
                    <a:srgbClr val="3B3B3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Requirements</a:t>
              </a:r>
            </a:p>
          </p:txBody>
        </p:sp>
        <p:sp>
          <p:nvSpPr>
            <p:cNvPr name="Freeform 25" id="25"/>
            <p:cNvSpPr/>
            <p:nvPr/>
          </p:nvSpPr>
          <p:spPr>
            <a:xfrm flipH="false" flipV="false" rot="0">
              <a:off x="31917" y="6857164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26" id="26"/>
            <p:cNvGrpSpPr/>
            <p:nvPr/>
          </p:nvGrpSpPr>
          <p:grpSpPr>
            <a:xfrm rot="0">
              <a:off x="0" y="6802449"/>
              <a:ext cx="1348810" cy="1348810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2033059" y="8744399"/>
              <a:ext cx="7612632" cy="807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2"/>
                </a:lnSpc>
                <a:spcBef>
                  <a:spcPct val="0"/>
                </a:spcBef>
              </a:pPr>
              <a:r>
                <a:rPr lang="en-US" b="true" sz="3344">
                  <a:solidFill>
                    <a:srgbClr val="3B3B3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Application &amp; References</a:t>
              </a:r>
            </a:p>
          </p:txBody>
        </p:sp>
        <p:sp>
          <p:nvSpPr>
            <p:cNvPr name="Freeform 30" id="30"/>
            <p:cNvSpPr/>
            <p:nvPr/>
          </p:nvSpPr>
          <p:spPr>
            <a:xfrm flipH="false" flipV="false" rot="0">
              <a:off x="31917" y="8558539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31" id="31"/>
            <p:cNvGrpSpPr/>
            <p:nvPr/>
          </p:nvGrpSpPr>
          <p:grpSpPr>
            <a:xfrm rot="0">
              <a:off x="0" y="8503824"/>
              <a:ext cx="1348810" cy="1348810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34" id="34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7674380" y="8691638"/>
            <a:ext cx="442747" cy="276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03</a:t>
            </a:r>
          </a:p>
        </p:txBody>
      </p:sp>
      <p:sp>
        <p:nvSpPr>
          <p:cNvPr name="AutoShape 38" id="38"/>
          <p:cNvSpPr/>
          <p:nvPr/>
        </p:nvSpPr>
        <p:spPr>
          <a:xfrm>
            <a:off x="-100931" y="1443554"/>
            <a:ext cx="18388931" cy="0"/>
          </a:xfrm>
          <a:prstGeom prst="line">
            <a:avLst/>
          </a:prstGeom>
          <a:ln cap="flat" w="38100">
            <a:solidFill>
              <a:srgbClr val="3A6A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2828998" y="2126294"/>
            <a:ext cx="472459" cy="472459"/>
          </a:xfrm>
          <a:custGeom>
            <a:avLst/>
            <a:gdLst/>
            <a:ahLst/>
            <a:cxnLst/>
            <a:rect r="r" b="b" t="t" l="l"/>
            <a:pathLst>
              <a:path h="472459" w="472459">
                <a:moveTo>
                  <a:pt x="0" y="0"/>
                </a:moveTo>
                <a:lnTo>
                  <a:pt x="472459" y="0"/>
                </a:lnTo>
                <a:lnTo>
                  <a:pt x="472459" y="472458"/>
                </a:lnTo>
                <a:lnTo>
                  <a:pt x="0" y="472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2828998" y="3370097"/>
            <a:ext cx="472459" cy="472459"/>
          </a:xfrm>
          <a:custGeom>
            <a:avLst/>
            <a:gdLst/>
            <a:ahLst/>
            <a:cxnLst/>
            <a:rect r="r" b="b" t="t" l="l"/>
            <a:pathLst>
              <a:path h="472459" w="472459">
                <a:moveTo>
                  <a:pt x="0" y="0"/>
                </a:moveTo>
                <a:lnTo>
                  <a:pt x="472459" y="0"/>
                </a:lnTo>
                <a:lnTo>
                  <a:pt x="472459" y="472458"/>
                </a:lnTo>
                <a:lnTo>
                  <a:pt x="0" y="472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828998" y="4613900"/>
            <a:ext cx="472459" cy="472459"/>
          </a:xfrm>
          <a:custGeom>
            <a:avLst/>
            <a:gdLst/>
            <a:ahLst/>
            <a:cxnLst/>
            <a:rect r="r" b="b" t="t" l="l"/>
            <a:pathLst>
              <a:path h="472459" w="472459">
                <a:moveTo>
                  <a:pt x="0" y="0"/>
                </a:moveTo>
                <a:lnTo>
                  <a:pt x="472459" y="0"/>
                </a:lnTo>
                <a:lnTo>
                  <a:pt x="472459" y="472458"/>
                </a:lnTo>
                <a:lnTo>
                  <a:pt x="0" y="472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2828998" y="5962658"/>
            <a:ext cx="472459" cy="472459"/>
          </a:xfrm>
          <a:custGeom>
            <a:avLst/>
            <a:gdLst/>
            <a:ahLst/>
            <a:cxnLst/>
            <a:rect r="r" b="b" t="t" l="l"/>
            <a:pathLst>
              <a:path h="472459" w="472459">
                <a:moveTo>
                  <a:pt x="0" y="0"/>
                </a:moveTo>
                <a:lnTo>
                  <a:pt x="472459" y="0"/>
                </a:lnTo>
                <a:lnTo>
                  <a:pt x="472459" y="472459"/>
                </a:lnTo>
                <a:lnTo>
                  <a:pt x="0" y="4724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828998" y="7206642"/>
            <a:ext cx="472459" cy="472459"/>
          </a:xfrm>
          <a:custGeom>
            <a:avLst/>
            <a:gdLst/>
            <a:ahLst/>
            <a:cxnLst/>
            <a:rect r="r" b="b" t="t" l="l"/>
            <a:pathLst>
              <a:path h="472459" w="472459">
                <a:moveTo>
                  <a:pt x="0" y="0"/>
                </a:moveTo>
                <a:lnTo>
                  <a:pt x="472459" y="0"/>
                </a:lnTo>
                <a:lnTo>
                  <a:pt x="472459" y="472459"/>
                </a:lnTo>
                <a:lnTo>
                  <a:pt x="0" y="4724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2828998" y="8555401"/>
            <a:ext cx="472459" cy="472459"/>
          </a:xfrm>
          <a:custGeom>
            <a:avLst/>
            <a:gdLst/>
            <a:ahLst/>
            <a:cxnLst/>
            <a:rect r="r" b="b" t="t" l="l"/>
            <a:pathLst>
              <a:path h="472459" w="472459">
                <a:moveTo>
                  <a:pt x="0" y="0"/>
                </a:moveTo>
                <a:lnTo>
                  <a:pt x="472459" y="0"/>
                </a:lnTo>
                <a:lnTo>
                  <a:pt x="472459" y="472458"/>
                </a:lnTo>
                <a:lnTo>
                  <a:pt x="0" y="472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91784" y="2185592"/>
            <a:ext cx="6126883" cy="638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2"/>
              </a:lnSpc>
              <a:spcBef>
                <a:spcPct val="0"/>
              </a:spcBef>
            </a:pPr>
            <a:r>
              <a:rPr lang="en-US" b="true" sz="3344">
                <a:solidFill>
                  <a:srgbClr val="3B3B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Lack of Real-Time Collaboration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52638" y="2079534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2038498"/>
            <a:ext cx="1011607" cy="101160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63980" y="2273585"/>
            <a:ext cx="741046" cy="463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b="true" sz="2382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91784" y="3649649"/>
            <a:ext cx="5743927" cy="638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2"/>
              </a:lnSpc>
              <a:spcBef>
                <a:spcPct val="0"/>
              </a:spcBef>
            </a:pPr>
            <a:r>
              <a:rPr lang="en-US" b="true" sz="3344">
                <a:solidFill>
                  <a:srgbClr val="3B3B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Inefficient Context Switching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52638" y="3543592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3502555"/>
            <a:ext cx="1011607" cy="101160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63980" y="3737643"/>
            <a:ext cx="741046" cy="463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b="true" sz="2382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91784" y="5116181"/>
            <a:ext cx="9681680" cy="638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2"/>
              </a:lnSpc>
              <a:spcBef>
                <a:spcPct val="0"/>
              </a:spcBef>
            </a:pPr>
            <a:r>
              <a:rPr lang="en-US" b="true" sz="3344">
                <a:solidFill>
                  <a:srgbClr val="3B3B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 In-Platform Coding in Communication Tools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52638" y="5010123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028700" y="4969087"/>
            <a:ext cx="1011607" cy="101160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63980" y="5204174"/>
            <a:ext cx="741046" cy="463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b="true" sz="2382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91784" y="6582712"/>
            <a:ext cx="9749256" cy="638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2"/>
              </a:lnSpc>
              <a:spcBef>
                <a:spcPct val="0"/>
              </a:spcBef>
            </a:pPr>
            <a:r>
              <a:rPr lang="en-US" b="true" sz="3344">
                <a:solidFill>
                  <a:srgbClr val="3B3B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Limited Integration with Project Management Tools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052638" y="6476654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028700" y="6435618"/>
            <a:ext cx="1011607" cy="101160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163980" y="6670705"/>
            <a:ext cx="741046" cy="463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b="true" sz="2382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491784" y="8049243"/>
            <a:ext cx="6550480" cy="638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2"/>
              </a:lnSpc>
              <a:spcBef>
                <a:spcPct val="0"/>
              </a:spcBef>
            </a:pPr>
            <a:r>
              <a:rPr lang="en-US" b="true" sz="3344">
                <a:solidFill>
                  <a:srgbClr val="3B3B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Workflow Fragmentation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52638" y="7943185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028700" y="7902149"/>
            <a:ext cx="1011607" cy="101160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163980" y="8137237"/>
            <a:ext cx="741046" cy="463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b="true" sz="2382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05</a:t>
            </a:r>
          </a:p>
        </p:txBody>
      </p:sp>
      <p:sp>
        <p:nvSpPr>
          <p:cNvPr name="AutoShape 35" id="35"/>
          <p:cNvSpPr/>
          <p:nvPr/>
        </p:nvSpPr>
        <p:spPr>
          <a:xfrm>
            <a:off x="-100931" y="1380648"/>
            <a:ext cx="18388931" cy="0"/>
          </a:xfrm>
          <a:prstGeom prst="line">
            <a:avLst/>
          </a:prstGeom>
          <a:ln cap="flat" w="38100">
            <a:solidFill>
              <a:srgbClr val="3A6A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6" id="36"/>
          <p:cNvSpPr txBox="true"/>
          <p:nvPr/>
        </p:nvSpPr>
        <p:spPr>
          <a:xfrm rot="0">
            <a:off x="17674380" y="8691638"/>
            <a:ext cx="442747" cy="276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04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346047" y="172851"/>
            <a:ext cx="7595905" cy="85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7622" y="2407847"/>
            <a:ext cx="16412756" cy="4812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4269" indent="-387134" lvl="1">
              <a:lnSpc>
                <a:spcPts val="6311"/>
              </a:lnSpc>
              <a:buFont typeface="Arial"/>
              <a:buChar char="•"/>
            </a:pPr>
            <a:r>
              <a:rPr lang="en-US" b="true" sz="3586">
                <a:solidFill>
                  <a:srgbClr val="3B3B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Current software development tools lack seamless integration between real-time code collaboration, communication, and project management, resulting in fragmented workflows, inefficiencies, and delays. </a:t>
            </a:r>
          </a:p>
          <a:p>
            <a:pPr algn="just" marL="774269" indent="-387134" lvl="1">
              <a:lnSpc>
                <a:spcPts val="6311"/>
              </a:lnSpc>
              <a:buFont typeface="Arial"/>
              <a:buChar char="•"/>
            </a:pPr>
            <a:r>
              <a:rPr lang="en-US" b="true" sz="3586">
                <a:solidFill>
                  <a:srgbClr val="3B3B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This project seeks to develop a comprehensive platform that unifies real-time code editing, version control, and integrated video conferencing, allowing developers to collaborate, communicate, and manage projects within a single environment.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674380" y="8691638"/>
            <a:ext cx="442747" cy="276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85418" y="172851"/>
            <a:ext cx="9117163" cy="85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sp>
        <p:nvSpPr>
          <p:cNvPr name="AutoShape 8" id="8"/>
          <p:cNvSpPr/>
          <p:nvPr/>
        </p:nvSpPr>
        <p:spPr>
          <a:xfrm>
            <a:off x="51469" y="1533048"/>
            <a:ext cx="18388931" cy="0"/>
          </a:xfrm>
          <a:prstGeom prst="line">
            <a:avLst/>
          </a:prstGeom>
          <a:ln cap="flat" w="38100">
            <a:solidFill>
              <a:srgbClr val="3A6AD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0465" y="1419471"/>
            <a:ext cx="18388931" cy="0"/>
          </a:xfrm>
          <a:prstGeom prst="line">
            <a:avLst/>
          </a:prstGeom>
          <a:ln cap="flat" w="38100">
            <a:solidFill>
              <a:srgbClr val="3A6A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84385" y="1809996"/>
            <a:ext cx="15974915" cy="7448304"/>
          </a:xfrm>
          <a:custGeom>
            <a:avLst/>
            <a:gdLst/>
            <a:ahLst/>
            <a:cxnLst/>
            <a:rect r="r" b="b" t="t" l="l"/>
            <a:pathLst>
              <a:path h="7448304" w="15974915">
                <a:moveTo>
                  <a:pt x="0" y="0"/>
                </a:moveTo>
                <a:lnTo>
                  <a:pt x="15974915" y="0"/>
                </a:lnTo>
                <a:lnTo>
                  <a:pt x="15974915" y="7448304"/>
                </a:lnTo>
                <a:lnTo>
                  <a:pt x="0" y="7448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386696" y="9061417"/>
            <a:ext cx="951769" cy="799882"/>
            <a:chOff x="0" y="0"/>
            <a:chExt cx="1269026" cy="106651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269026" cy="1066510"/>
              <a:chOff x="0" y="0"/>
              <a:chExt cx="96714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96714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967140">
                    <a:moveTo>
                      <a:pt x="81342" y="0"/>
                    </a:moveTo>
                    <a:lnTo>
                      <a:pt x="885798" y="0"/>
                    </a:lnTo>
                    <a:cubicBezTo>
                      <a:pt x="907371" y="0"/>
                      <a:pt x="928061" y="8570"/>
                      <a:pt x="943315" y="23825"/>
                    </a:cubicBezTo>
                    <a:cubicBezTo>
                      <a:pt x="958570" y="39079"/>
                      <a:pt x="967140" y="59769"/>
                      <a:pt x="967140" y="81342"/>
                    </a:cubicBezTo>
                    <a:lnTo>
                      <a:pt x="967140" y="731458"/>
                    </a:lnTo>
                    <a:cubicBezTo>
                      <a:pt x="967140" y="776382"/>
                      <a:pt x="930722" y="812800"/>
                      <a:pt x="885798" y="812800"/>
                    </a:cubicBezTo>
                    <a:lnTo>
                      <a:pt x="81342" y="812800"/>
                    </a:lnTo>
                    <a:cubicBezTo>
                      <a:pt x="59769" y="812800"/>
                      <a:pt x="39079" y="804230"/>
                      <a:pt x="23825" y="788975"/>
                    </a:cubicBezTo>
                    <a:cubicBezTo>
                      <a:pt x="8570" y="773721"/>
                      <a:pt x="0" y="753031"/>
                      <a:pt x="0" y="731458"/>
                    </a:cubicBezTo>
                    <a:lnTo>
                      <a:pt x="0" y="81342"/>
                    </a:lnTo>
                    <a:cubicBezTo>
                      <a:pt x="0" y="59769"/>
                      <a:pt x="8570" y="39079"/>
                      <a:pt x="23825" y="23825"/>
                    </a:cubicBezTo>
                    <a:cubicBezTo>
                      <a:pt x="39079" y="8570"/>
                      <a:pt x="59769" y="0"/>
                      <a:pt x="81342" y="0"/>
                    </a:cubicBezTo>
                    <a:close/>
                  </a:path>
                </a:pathLst>
              </a:custGeom>
              <a:solidFill>
                <a:srgbClr val="3A6AD6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96714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243441" y="330010"/>
              <a:ext cx="590330" cy="350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57"/>
                </a:lnSpc>
                <a:spcBef>
                  <a:spcPct val="0"/>
                </a:spcBef>
              </a:pPr>
              <a:r>
                <a:rPr lang="en-US" b="true" sz="1469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06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852695" y="172851"/>
            <a:ext cx="4582611" cy="85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Survey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241232" y="172851"/>
            <a:ext cx="3948976" cy="85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674380" y="8691638"/>
            <a:ext cx="442747" cy="276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07</a:t>
            </a:r>
          </a:p>
        </p:txBody>
      </p:sp>
      <p:sp>
        <p:nvSpPr>
          <p:cNvPr name="AutoShape 7" id="7"/>
          <p:cNvSpPr/>
          <p:nvPr/>
        </p:nvSpPr>
        <p:spPr>
          <a:xfrm>
            <a:off x="203869" y="1685448"/>
            <a:ext cx="18388931" cy="0"/>
          </a:xfrm>
          <a:prstGeom prst="line">
            <a:avLst/>
          </a:prstGeom>
          <a:ln cap="flat" w="38100">
            <a:solidFill>
              <a:srgbClr val="3A6AD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828563" y="2023242"/>
            <a:ext cx="13678373" cy="1681218"/>
            <a:chOff x="0" y="0"/>
            <a:chExt cx="3794416" cy="4663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94416" cy="466374"/>
            </a:xfrm>
            <a:custGeom>
              <a:avLst/>
              <a:gdLst/>
              <a:ahLst/>
              <a:cxnLst/>
              <a:rect r="r" b="b" t="t" l="l"/>
              <a:pathLst>
                <a:path h="466374" w="3794416">
                  <a:moveTo>
                    <a:pt x="28300" y="0"/>
                  </a:moveTo>
                  <a:lnTo>
                    <a:pt x="3766116" y="0"/>
                  </a:lnTo>
                  <a:cubicBezTo>
                    <a:pt x="3781746" y="0"/>
                    <a:pt x="3794416" y="12670"/>
                    <a:pt x="3794416" y="28300"/>
                  </a:cubicBezTo>
                  <a:lnTo>
                    <a:pt x="3794416" y="438074"/>
                  </a:lnTo>
                  <a:cubicBezTo>
                    <a:pt x="3794416" y="453704"/>
                    <a:pt x="3781746" y="466374"/>
                    <a:pt x="3766116" y="466374"/>
                  </a:cubicBezTo>
                  <a:lnTo>
                    <a:pt x="28300" y="466374"/>
                  </a:lnTo>
                  <a:cubicBezTo>
                    <a:pt x="20794" y="466374"/>
                    <a:pt x="13596" y="463393"/>
                    <a:pt x="8289" y="458085"/>
                  </a:cubicBezTo>
                  <a:cubicBezTo>
                    <a:pt x="2982" y="452778"/>
                    <a:pt x="0" y="445580"/>
                    <a:pt x="0" y="438074"/>
                  </a:cubicBezTo>
                  <a:lnTo>
                    <a:pt x="0" y="28300"/>
                  </a:lnTo>
                  <a:cubicBezTo>
                    <a:pt x="0" y="12670"/>
                    <a:pt x="12670" y="0"/>
                    <a:pt x="283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794416" cy="504474"/>
            </a:xfrm>
            <a:prstGeom prst="rect">
              <a:avLst/>
            </a:prstGeom>
          </p:spPr>
          <p:txBody>
            <a:bodyPr anchor="ctr" rtlCol="false" tIns="34743" lIns="34743" bIns="34743" rIns="347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394698" y="2416855"/>
            <a:ext cx="970747" cy="756639"/>
          </a:xfrm>
          <a:custGeom>
            <a:avLst/>
            <a:gdLst/>
            <a:ahLst/>
            <a:cxnLst/>
            <a:rect r="r" b="b" t="t" l="l"/>
            <a:pathLst>
              <a:path h="756639" w="970747">
                <a:moveTo>
                  <a:pt x="0" y="0"/>
                </a:moveTo>
                <a:lnTo>
                  <a:pt x="970747" y="0"/>
                </a:lnTo>
                <a:lnTo>
                  <a:pt x="970747" y="756639"/>
                </a:lnTo>
                <a:lnTo>
                  <a:pt x="0" y="756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068" r="0" b="-14068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372066" y="2386576"/>
            <a:ext cx="956450" cy="746429"/>
            <a:chOff x="0" y="0"/>
            <a:chExt cx="1041496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1496" cy="812800"/>
            </a:xfrm>
            <a:custGeom>
              <a:avLst/>
              <a:gdLst/>
              <a:ahLst/>
              <a:cxnLst/>
              <a:rect r="r" b="b" t="t" l="l"/>
              <a:pathLst>
                <a:path h="812800" w="1041496">
                  <a:moveTo>
                    <a:pt x="520748" y="0"/>
                  </a:moveTo>
                  <a:cubicBezTo>
                    <a:pt x="233147" y="0"/>
                    <a:pt x="0" y="181951"/>
                    <a:pt x="0" y="406400"/>
                  </a:cubicBezTo>
                  <a:cubicBezTo>
                    <a:pt x="0" y="630849"/>
                    <a:pt x="233147" y="812800"/>
                    <a:pt x="520748" y="812800"/>
                  </a:cubicBezTo>
                  <a:cubicBezTo>
                    <a:pt x="808349" y="812800"/>
                    <a:pt x="1041496" y="630849"/>
                    <a:pt x="1041496" y="406400"/>
                  </a:cubicBezTo>
                  <a:cubicBezTo>
                    <a:pt x="1041496" y="181951"/>
                    <a:pt x="808349" y="0"/>
                    <a:pt x="52074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97640" y="38100"/>
              <a:ext cx="846216" cy="698500"/>
            </a:xfrm>
            <a:prstGeom prst="rect">
              <a:avLst/>
            </a:prstGeom>
          </p:spPr>
          <p:txBody>
            <a:bodyPr anchor="ctr" rtlCol="false" tIns="34743" lIns="34743" bIns="34743" rIns="34743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740897" y="2516490"/>
            <a:ext cx="8238384" cy="462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8"/>
              </a:lnSpc>
              <a:spcBef>
                <a:spcPct val="0"/>
              </a:spcBef>
            </a:pPr>
            <a:r>
              <a:rPr lang="en-US" b="true" sz="2434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 Develop an Intuitive User Interface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828563" y="3936389"/>
            <a:ext cx="13678373" cy="1681218"/>
            <a:chOff x="0" y="0"/>
            <a:chExt cx="3794416" cy="46637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794416" cy="466374"/>
            </a:xfrm>
            <a:custGeom>
              <a:avLst/>
              <a:gdLst/>
              <a:ahLst/>
              <a:cxnLst/>
              <a:rect r="r" b="b" t="t" l="l"/>
              <a:pathLst>
                <a:path h="466374" w="3794416">
                  <a:moveTo>
                    <a:pt x="28300" y="0"/>
                  </a:moveTo>
                  <a:lnTo>
                    <a:pt x="3766116" y="0"/>
                  </a:lnTo>
                  <a:cubicBezTo>
                    <a:pt x="3781746" y="0"/>
                    <a:pt x="3794416" y="12670"/>
                    <a:pt x="3794416" y="28300"/>
                  </a:cubicBezTo>
                  <a:lnTo>
                    <a:pt x="3794416" y="438074"/>
                  </a:lnTo>
                  <a:cubicBezTo>
                    <a:pt x="3794416" y="453704"/>
                    <a:pt x="3781746" y="466374"/>
                    <a:pt x="3766116" y="466374"/>
                  </a:cubicBezTo>
                  <a:lnTo>
                    <a:pt x="28300" y="466374"/>
                  </a:lnTo>
                  <a:cubicBezTo>
                    <a:pt x="20794" y="466374"/>
                    <a:pt x="13596" y="463393"/>
                    <a:pt x="8289" y="458085"/>
                  </a:cubicBezTo>
                  <a:cubicBezTo>
                    <a:pt x="2982" y="452778"/>
                    <a:pt x="0" y="445580"/>
                    <a:pt x="0" y="438074"/>
                  </a:cubicBezTo>
                  <a:lnTo>
                    <a:pt x="0" y="28300"/>
                  </a:lnTo>
                  <a:cubicBezTo>
                    <a:pt x="0" y="12670"/>
                    <a:pt x="12670" y="0"/>
                    <a:pt x="283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3794416" cy="504474"/>
            </a:xfrm>
            <a:prstGeom prst="rect">
              <a:avLst/>
            </a:prstGeom>
          </p:spPr>
          <p:txBody>
            <a:bodyPr anchor="ctr" rtlCol="false" tIns="34743" lIns="34743" bIns="34743" rIns="347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394698" y="4330002"/>
            <a:ext cx="970747" cy="756639"/>
          </a:xfrm>
          <a:custGeom>
            <a:avLst/>
            <a:gdLst/>
            <a:ahLst/>
            <a:cxnLst/>
            <a:rect r="r" b="b" t="t" l="l"/>
            <a:pathLst>
              <a:path h="756639" w="970747">
                <a:moveTo>
                  <a:pt x="0" y="0"/>
                </a:moveTo>
                <a:lnTo>
                  <a:pt x="970747" y="0"/>
                </a:lnTo>
                <a:lnTo>
                  <a:pt x="970747" y="756639"/>
                </a:lnTo>
                <a:lnTo>
                  <a:pt x="0" y="756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068" r="0" b="-14068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2372066" y="4299723"/>
            <a:ext cx="956450" cy="746429"/>
            <a:chOff x="0" y="0"/>
            <a:chExt cx="1041496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41496" cy="812800"/>
            </a:xfrm>
            <a:custGeom>
              <a:avLst/>
              <a:gdLst/>
              <a:ahLst/>
              <a:cxnLst/>
              <a:rect r="r" b="b" t="t" l="l"/>
              <a:pathLst>
                <a:path h="812800" w="1041496">
                  <a:moveTo>
                    <a:pt x="520748" y="0"/>
                  </a:moveTo>
                  <a:cubicBezTo>
                    <a:pt x="233147" y="0"/>
                    <a:pt x="0" y="181951"/>
                    <a:pt x="0" y="406400"/>
                  </a:cubicBezTo>
                  <a:cubicBezTo>
                    <a:pt x="0" y="630849"/>
                    <a:pt x="233147" y="812800"/>
                    <a:pt x="520748" y="812800"/>
                  </a:cubicBezTo>
                  <a:cubicBezTo>
                    <a:pt x="808349" y="812800"/>
                    <a:pt x="1041496" y="630849"/>
                    <a:pt x="1041496" y="406400"/>
                  </a:cubicBezTo>
                  <a:cubicBezTo>
                    <a:pt x="1041496" y="181951"/>
                    <a:pt x="808349" y="0"/>
                    <a:pt x="52074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97640" y="38100"/>
              <a:ext cx="846216" cy="698500"/>
            </a:xfrm>
            <a:prstGeom prst="rect">
              <a:avLst/>
            </a:prstGeom>
          </p:spPr>
          <p:txBody>
            <a:bodyPr anchor="ctr" rtlCol="false" tIns="34743" lIns="34743" bIns="34743" rIns="34743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818277" y="4424376"/>
            <a:ext cx="8238384" cy="462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8"/>
              </a:lnSpc>
              <a:spcBef>
                <a:spcPct val="0"/>
              </a:spcBef>
            </a:pPr>
            <a:r>
              <a:rPr lang="en-US" b="true" sz="2434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 Implement Live Code Editing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72079" y="2545065"/>
            <a:ext cx="700641" cy="331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0"/>
              </a:lnSpc>
              <a:spcBef>
                <a:spcPct val="0"/>
              </a:spcBef>
            </a:pPr>
            <a:r>
              <a:rPr lang="en-US" b="true" sz="1757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29751" y="4473966"/>
            <a:ext cx="700641" cy="331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0"/>
              </a:lnSpc>
              <a:spcBef>
                <a:spcPct val="0"/>
              </a:spcBef>
            </a:pPr>
            <a:r>
              <a:rPr lang="en-US" b="true" sz="1757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02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905944" y="5849536"/>
            <a:ext cx="13678373" cy="1879667"/>
            <a:chOff x="0" y="0"/>
            <a:chExt cx="18237830" cy="2506222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18237830" cy="2506222"/>
              <a:chOff x="0" y="0"/>
              <a:chExt cx="3794416" cy="521424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3794416" cy="521424"/>
              </a:xfrm>
              <a:custGeom>
                <a:avLst/>
                <a:gdLst/>
                <a:ahLst/>
                <a:cxnLst/>
                <a:rect r="r" b="b" t="t" l="l"/>
                <a:pathLst>
                  <a:path h="521424" w="3794416">
                    <a:moveTo>
                      <a:pt x="28300" y="0"/>
                    </a:moveTo>
                    <a:lnTo>
                      <a:pt x="3766116" y="0"/>
                    </a:lnTo>
                    <a:cubicBezTo>
                      <a:pt x="3781746" y="0"/>
                      <a:pt x="3794416" y="12670"/>
                      <a:pt x="3794416" y="28300"/>
                    </a:cubicBezTo>
                    <a:lnTo>
                      <a:pt x="3794416" y="493125"/>
                    </a:lnTo>
                    <a:cubicBezTo>
                      <a:pt x="3794416" y="508754"/>
                      <a:pt x="3781746" y="521424"/>
                      <a:pt x="3766116" y="521424"/>
                    </a:cubicBezTo>
                    <a:lnTo>
                      <a:pt x="28300" y="521424"/>
                    </a:lnTo>
                    <a:cubicBezTo>
                      <a:pt x="12670" y="521424"/>
                      <a:pt x="0" y="508754"/>
                      <a:pt x="0" y="493125"/>
                    </a:cubicBezTo>
                    <a:lnTo>
                      <a:pt x="0" y="28300"/>
                    </a:lnTo>
                    <a:cubicBezTo>
                      <a:pt x="0" y="12670"/>
                      <a:pt x="12670" y="0"/>
                      <a:pt x="28300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3794416" cy="559524"/>
              </a:xfrm>
              <a:prstGeom prst="rect">
                <a:avLst/>
              </a:prstGeom>
            </p:spPr>
            <p:txBody>
              <a:bodyPr anchor="ctr" rtlCol="false" tIns="34743" lIns="34743" bIns="34743" rIns="34743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754847" y="524818"/>
              <a:ext cx="1294329" cy="1008852"/>
            </a:xfrm>
            <a:custGeom>
              <a:avLst/>
              <a:gdLst/>
              <a:ahLst/>
              <a:cxnLst/>
              <a:rect r="r" b="b" t="t" l="l"/>
              <a:pathLst>
                <a:path h="1008852" w="1294329">
                  <a:moveTo>
                    <a:pt x="0" y="0"/>
                  </a:moveTo>
                  <a:lnTo>
                    <a:pt x="1294329" y="0"/>
                  </a:lnTo>
                  <a:lnTo>
                    <a:pt x="1294329" y="1008852"/>
                  </a:lnTo>
                  <a:lnTo>
                    <a:pt x="0" y="10088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068" r="0" b="-14068"/>
              </a:stretch>
            </a:blipFill>
          </p:spPr>
        </p:sp>
        <p:grpSp>
          <p:nvGrpSpPr>
            <p:cNvPr name="Group 31" id="31"/>
            <p:cNvGrpSpPr/>
            <p:nvPr/>
          </p:nvGrpSpPr>
          <p:grpSpPr>
            <a:xfrm rot="0">
              <a:off x="724671" y="484446"/>
              <a:ext cx="1275267" cy="995238"/>
              <a:chOff x="0" y="0"/>
              <a:chExt cx="1041496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041496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1041496">
                    <a:moveTo>
                      <a:pt x="520748" y="0"/>
                    </a:moveTo>
                    <a:cubicBezTo>
                      <a:pt x="233147" y="0"/>
                      <a:pt x="0" y="181951"/>
                      <a:pt x="0" y="406400"/>
                    </a:cubicBezTo>
                    <a:cubicBezTo>
                      <a:pt x="0" y="630849"/>
                      <a:pt x="233147" y="812800"/>
                      <a:pt x="520748" y="812800"/>
                    </a:cubicBezTo>
                    <a:cubicBezTo>
                      <a:pt x="808349" y="812800"/>
                      <a:pt x="1041496" y="630849"/>
                      <a:pt x="1041496" y="406400"/>
                    </a:cubicBezTo>
                    <a:cubicBezTo>
                      <a:pt x="1041496" y="181951"/>
                      <a:pt x="808349" y="0"/>
                      <a:pt x="52074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97640" y="38100"/>
                <a:ext cx="846216" cy="698500"/>
              </a:xfrm>
              <a:prstGeom prst="rect">
                <a:avLst/>
              </a:prstGeom>
            </p:spPr>
            <p:txBody>
              <a:bodyPr anchor="ctr" rtlCol="false" tIns="34743" lIns="34743" bIns="34743" rIns="34743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2549778" y="642234"/>
              <a:ext cx="10984512" cy="1156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08"/>
                </a:lnSpc>
                <a:spcBef>
                  <a:spcPct val="0"/>
                </a:spcBef>
              </a:pPr>
              <a:r>
                <a:rPr lang="en-US" b="true" sz="2434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To Implement Digital Whiteboard and Group Chats for Communication Support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895210" y="786174"/>
              <a:ext cx="934188" cy="419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0"/>
                </a:lnSpc>
                <a:spcBef>
                  <a:spcPct val="0"/>
                </a:spcBef>
              </a:pPr>
              <a:r>
                <a:rPr lang="en-US" b="true" sz="1757">
                  <a:solidFill>
                    <a:srgbClr val="3A6AD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03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828563" y="7908179"/>
            <a:ext cx="13678373" cy="1681218"/>
            <a:chOff x="0" y="0"/>
            <a:chExt cx="3794416" cy="46637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794416" cy="466374"/>
            </a:xfrm>
            <a:custGeom>
              <a:avLst/>
              <a:gdLst/>
              <a:ahLst/>
              <a:cxnLst/>
              <a:rect r="r" b="b" t="t" l="l"/>
              <a:pathLst>
                <a:path h="466374" w="3794416">
                  <a:moveTo>
                    <a:pt x="28300" y="0"/>
                  </a:moveTo>
                  <a:lnTo>
                    <a:pt x="3766116" y="0"/>
                  </a:lnTo>
                  <a:cubicBezTo>
                    <a:pt x="3781746" y="0"/>
                    <a:pt x="3794416" y="12670"/>
                    <a:pt x="3794416" y="28300"/>
                  </a:cubicBezTo>
                  <a:lnTo>
                    <a:pt x="3794416" y="438074"/>
                  </a:lnTo>
                  <a:cubicBezTo>
                    <a:pt x="3794416" y="453704"/>
                    <a:pt x="3781746" y="466374"/>
                    <a:pt x="3766116" y="466374"/>
                  </a:cubicBezTo>
                  <a:lnTo>
                    <a:pt x="28300" y="466374"/>
                  </a:lnTo>
                  <a:cubicBezTo>
                    <a:pt x="20794" y="466374"/>
                    <a:pt x="13596" y="463393"/>
                    <a:pt x="8289" y="458085"/>
                  </a:cubicBezTo>
                  <a:cubicBezTo>
                    <a:pt x="2982" y="452778"/>
                    <a:pt x="0" y="445580"/>
                    <a:pt x="0" y="438074"/>
                  </a:cubicBezTo>
                  <a:lnTo>
                    <a:pt x="0" y="28300"/>
                  </a:lnTo>
                  <a:cubicBezTo>
                    <a:pt x="0" y="12670"/>
                    <a:pt x="12670" y="0"/>
                    <a:pt x="283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3794416" cy="504474"/>
            </a:xfrm>
            <a:prstGeom prst="rect">
              <a:avLst/>
            </a:prstGeom>
          </p:spPr>
          <p:txBody>
            <a:bodyPr anchor="ctr" rtlCol="false" tIns="34743" lIns="34743" bIns="34743" rIns="347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2624479" y="8238692"/>
            <a:ext cx="970747" cy="756639"/>
          </a:xfrm>
          <a:custGeom>
            <a:avLst/>
            <a:gdLst/>
            <a:ahLst/>
            <a:cxnLst/>
            <a:rect r="r" b="b" t="t" l="l"/>
            <a:pathLst>
              <a:path h="756639" w="970747">
                <a:moveTo>
                  <a:pt x="0" y="0"/>
                </a:moveTo>
                <a:lnTo>
                  <a:pt x="970747" y="0"/>
                </a:lnTo>
                <a:lnTo>
                  <a:pt x="970747" y="756639"/>
                </a:lnTo>
                <a:lnTo>
                  <a:pt x="0" y="756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068" r="0" b="-14068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2601846" y="8208412"/>
            <a:ext cx="956450" cy="746429"/>
            <a:chOff x="0" y="0"/>
            <a:chExt cx="1041496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041496" cy="812800"/>
            </a:xfrm>
            <a:custGeom>
              <a:avLst/>
              <a:gdLst/>
              <a:ahLst/>
              <a:cxnLst/>
              <a:rect r="r" b="b" t="t" l="l"/>
              <a:pathLst>
                <a:path h="812800" w="1041496">
                  <a:moveTo>
                    <a:pt x="520748" y="0"/>
                  </a:moveTo>
                  <a:cubicBezTo>
                    <a:pt x="233147" y="0"/>
                    <a:pt x="0" y="181951"/>
                    <a:pt x="0" y="406400"/>
                  </a:cubicBezTo>
                  <a:cubicBezTo>
                    <a:pt x="0" y="630849"/>
                    <a:pt x="233147" y="812800"/>
                    <a:pt x="520748" y="812800"/>
                  </a:cubicBezTo>
                  <a:cubicBezTo>
                    <a:pt x="808349" y="812800"/>
                    <a:pt x="1041496" y="630849"/>
                    <a:pt x="1041496" y="406400"/>
                  </a:cubicBezTo>
                  <a:cubicBezTo>
                    <a:pt x="1041496" y="181951"/>
                    <a:pt x="808349" y="0"/>
                    <a:pt x="52074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97640" y="38100"/>
              <a:ext cx="846216" cy="698500"/>
            </a:xfrm>
            <a:prstGeom prst="rect">
              <a:avLst/>
            </a:prstGeom>
          </p:spPr>
          <p:txBody>
            <a:bodyPr anchor="ctr" rtlCol="false" tIns="34743" lIns="34743" bIns="34743" rIns="34743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3970677" y="8302941"/>
            <a:ext cx="8238384" cy="462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8"/>
              </a:lnSpc>
              <a:spcBef>
                <a:spcPct val="0"/>
              </a:spcBef>
            </a:pPr>
            <a:r>
              <a:rPr lang="en-US" b="true" sz="2434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 Implement local code execution environment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729751" y="8418040"/>
            <a:ext cx="700641" cy="331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0"/>
              </a:lnSpc>
              <a:spcBef>
                <a:spcPct val="0"/>
              </a:spcBef>
            </a:pPr>
            <a:r>
              <a:rPr lang="en-US" b="true" sz="1757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04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9085104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674380" y="9318324"/>
            <a:ext cx="442747" cy="276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08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66248" y="1159435"/>
            <a:ext cx="6102446" cy="4783088"/>
          </a:xfrm>
          <a:custGeom>
            <a:avLst/>
            <a:gdLst/>
            <a:ahLst/>
            <a:cxnLst/>
            <a:rect r="r" b="b" t="t" l="l"/>
            <a:pathLst>
              <a:path h="4783088" w="6102446">
                <a:moveTo>
                  <a:pt x="0" y="0"/>
                </a:moveTo>
                <a:lnTo>
                  <a:pt x="6102445" y="0"/>
                </a:lnTo>
                <a:lnTo>
                  <a:pt x="6102445" y="4783089"/>
                </a:lnTo>
                <a:lnTo>
                  <a:pt x="0" y="4783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8044" t="0" r="-4166" b="-2719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2553" y="2090791"/>
            <a:ext cx="5139841" cy="2819922"/>
            <a:chOff x="0" y="0"/>
            <a:chExt cx="1052050" cy="5771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69763" y="2371803"/>
            <a:ext cx="3965421" cy="537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2"/>
              </a:lnSpc>
              <a:spcBef>
                <a:spcPct val="0"/>
              </a:spcBef>
            </a:pPr>
            <a:r>
              <a:rPr lang="en-US" b="true" sz="2844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System Architecture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5243" y="2963637"/>
            <a:ext cx="4314462" cy="1464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Microservices Architecture or</a:t>
            </a:r>
          </a:p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Single server Architecture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27662" y="74987"/>
            <a:ext cx="7595905" cy="85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Architecture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6423084" y="1182119"/>
            <a:ext cx="6438635" cy="4892736"/>
          </a:xfrm>
          <a:custGeom>
            <a:avLst/>
            <a:gdLst/>
            <a:ahLst/>
            <a:cxnLst/>
            <a:rect r="r" b="b" t="t" l="l"/>
            <a:pathLst>
              <a:path h="4892736" w="6438635">
                <a:moveTo>
                  <a:pt x="0" y="0"/>
                </a:moveTo>
                <a:lnTo>
                  <a:pt x="6438634" y="0"/>
                </a:lnTo>
                <a:lnTo>
                  <a:pt x="6438634" y="4892737"/>
                </a:lnTo>
                <a:lnTo>
                  <a:pt x="0" y="4892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t="0" r="-2515" b="-2719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639389" y="2113475"/>
            <a:ext cx="5139841" cy="3134247"/>
            <a:chOff x="0" y="0"/>
            <a:chExt cx="1052050" cy="6415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52050" cy="641534"/>
            </a:xfrm>
            <a:custGeom>
              <a:avLst/>
              <a:gdLst/>
              <a:ahLst/>
              <a:cxnLst/>
              <a:rect r="r" b="b" t="t" l="l"/>
              <a:pathLst>
                <a:path h="641534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66222"/>
                  </a:lnTo>
                  <a:cubicBezTo>
                    <a:pt x="1052050" y="607816"/>
                    <a:pt x="1018332" y="641534"/>
                    <a:pt x="976737" y="641534"/>
                  </a:cubicBezTo>
                  <a:lnTo>
                    <a:pt x="75313" y="641534"/>
                  </a:lnTo>
                  <a:cubicBezTo>
                    <a:pt x="33719" y="641534"/>
                    <a:pt x="0" y="607816"/>
                    <a:pt x="0" y="566222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52050" cy="679635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161289" y="2371803"/>
            <a:ext cx="3965421" cy="537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2"/>
              </a:lnSpc>
              <a:spcBef>
                <a:spcPct val="0"/>
              </a:spcBef>
            </a:pPr>
            <a:r>
              <a:rPr lang="en-US" b="true" sz="2844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36147" y="2973162"/>
            <a:ext cx="4815707" cy="1750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0575" indent="-265287" lvl="1">
              <a:lnSpc>
                <a:spcPts val="3440"/>
              </a:lnSpc>
              <a:buFont typeface="Arial"/>
              <a:buChar char="•"/>
            </a:pPr>
            <a:r>
              <a:rPr lang="en-US" b="true" sz="2457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Code Edtor (Monaco Editor)</a:t>
            </a:r>
          </a:p>
          <a:p>
            <a:pPr algn="l" marL="530575" indent="-265287" lvl="1">
              <a:lnSpc>
                <a:spcPts val="3440"/>
              </a:lnSpc>
              <a:buFont typeface="Arial"/>
              <a:buChar char="•"/>
            </a:pPr>
            <a:r>
              <a:rPr lang="en-US" b="true" sz="2457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File management Interface</a:t>
            </a:r>
          </a:p>
          <a:p>
            <a:pPr algn="l" marL="530575" indent="-265287" lvl="1">
              <a:lnSpc>
                <a:spcPts val="3440"/>
              </a:lnSpc>
              <a:buFont typeface="Arial"/>
              <a:buChar char="•"/>
            </a:pPr>
            <a:r>
              <a:rPr lang="en-US" b="true" sz="2457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Presence List</a:t>
            </a:r>
          </a:p>
          <a:p>
            <a:pPr algn="l" marL="530575" indent="-265287" lvl="1">
              <a:lnSpc>
                <a:spcPts val="3440"/>
              </a:lnSpc>
              <a:buFont typeface="Arial"/>
              <a:buChar char="•"/>
            </a:pPr>
            <a:r>
              <a:rPr lang="en-US" b="true" sz="2457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Themes and Settings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2341123" y="1204803"/>
            <a:ext cx="6193231" cy="4706254"/>
          </a:xfrm>
          <a:custGeom>
            <a:avLst/>
            <a:gdLst/>
            <a:ahLst/>
            <a:cxnLst/>
            <a:rect r="r" b="b" t="t" l="l"/>
            <a:pathLst>
              <a:path h="4706254" w="6193231">
                <a:moveTo>
                  <a:pt x="0" y="0"/>
                </a:moveTo>
                <a:lnTo>
                  <a:pt x="6193231" y="0"/>
                </a:lnTo>
                <a:lnTo>
                  <a:pt x="6193231" y="4706253"/>
                </a:lnTo>
                <a:lnTo>
                  <a:pt x="0" y="4706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t="0" r="-2515" b="-2719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2557428" y="2136158"/>
            <a:ext cx="5139841" cy="3206946"/>
            <a:chOff x="0" y="0"/>
            <a:chExt cx="1052050" cy="6564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52050" cy="656415"/>
            </a:xfrm>
            <a:custGeom>
              <a:avLst/>
              <a:gdLst/>
              <a:ahLst/>
              <a:cxnLst/>
              <a:rect r="r" b="b" t="t" l="l"/>
              <a:pathLst>
                <a:path h="656415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81102"/>
                  </a:lnTo>
                  <a:cubicBezTo>
                    <a:pt x="1052050" y="622696"/>
                    <a:pt x="1018332" y="656415"/>
                    <a:pt x="976737" y="656415"/>
                  </a:cubicBezTo>
                  <a:lnTo>
                    <a:pt x="75313" y="656415"/>
                  </a:lnTo>
                  <a:cubicBezTo>
                    <a:pt x="33719" y="656415"/>
                    <a:pt x="0" y="622696"/>
                    <a:pt x="0" y="581102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52050" cy="694515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079329" y="2394487"/>
            <a:ext cx="3965421" cy="537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2"/>
              </a:lnSpc>
              <a:spcBef>
                <a:spcPct val="0"/>
              </a:spcBef>
            </a:pPr>
            <a:r>
              <a:rPr lang="en-US" b="true" sz="2844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Backend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566248" y="5247721"/>
            <a:ext cx="6102446" cy="4637265"/>
          </a:xfrm>
          <a:custGeom>
            <a:avLst/>
            <a:gdLst/>
            <a:ahLst/>
            <a:cxnLst/>
            <a:rect r="r" b="b" t="t" l="l"/>
            <a:pathLst>
              <a:path h="4637265" w="6102446">
                <a:moveTo>
                  <a:pt x="0" y="0"/>
                </a:moveTo>
                <a:lnTo>
                  <a:pt x="6102445" y="0"/>
                </a:lnTo>
                <a:lnTo>
                  <a:pt x="6102445" y="4637265"/>
                </a:lnTo>
                <a:lnTo>
                  <a:pt x="0" y="463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t="0" r="-2515" b="-2719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782553" y="6179077"/>
            <a:ext cx="5139841" cy="2819922"/>
            <a:chOff x="0" y="0"/>
            <a:chExt cx="1052050" cy="57719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304454" y="6437405"/>
            <a:ext cx="3965421" cy="537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2"/>
              </a:lnSpc>
              <a:spcBef>
                <a:spcPct val="0"/>
              </a:spcBef>
            </a:pPr>
            <a:r>
              <a:rPr lang="en-US" b="true" sz="2844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Database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09617" y="7184298"/>
            <a:ext cx="4815707" cy="988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File Storage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Database (for large scale)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6639389" y="5247721"/>
            <a:ext cx="6102446" cy="4637265"/>
          </a:xfrm>
          <a:custGeom>
            <a:avLst/>
            <a:gdLst/>
            <a:ahLst/>
            <a:cxnLst/>
            <a:rect r="r" b="b" t="t" l="l"/>
            <a:pathLst>
              <a:path h="4637265" w="6102446">
                <a:moveTo>
                  <a:pt x="0" y="0"/>
                </a:moveTo>
                <a:lnTo>
                  <a:pt x="6102446" y="0"/>
                </a:lnTo>
                <a:lnTo>
                  <a:pt x="6102446" y="4637265"/>
                </a:lnTo>
                <a:lnTo>
                  <a:pt x="0" y="463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t="0" r="-2515" b="-2719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6855694" y="6179077"/>
            <a:ext cx="5139841" cy="2819922"/>
            <a:chOff x="0" y="0"/>
            <a:chExt cx="1052050" cy="57719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7377595" y="6437405"/>
            <a:ext cx="4241324" cy="923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Real-Time Collaboration and Security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205207" y="7566487"/>
            <a:ext cx="4815707" cy="890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0575" indent="-265287" lvl="1">
              <a:lnSpc>
                <a:spcPts val="3440"/>
              </a:lnSpc>
              <a:buFont typeface="Arial"/>
              <a:buChar char="•"/>
            </a:pPr>
            <a:r>
              <a:rPr lang="en-US" b="true" sz="2457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WebSockets</a:t>
            </a:r>
          </a:p>
          <a:p>
            <a:pPr algn="l" marL="530575" indent="-265287" lvl="1">
              <a:lnSpc>
                <a:spcPts val="3440"/>
              </a:lnSpc>
              <a:buFont typeface="Arial"/>
              <a:buChar char="•"/>
            </a:pPr>
            <a:r>
              <a:rPr lang="en-US" b="true" sz="2457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End-to-End Encryption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12557428" y="5343104"/>
            <a:ext cx="5976926" cy="4541882"/>
          </a:xfrm>
          <a:custGeom>
            <a:avLst/>
            <a:gdLst/>
            <a:ahLst/>
            <a:cxnLst/>
            <a:rect r="r" b="b" t="t" l="l"/>
            <a:pathLst>
              <a:path h="4541882" w="5976926">
                <a:moveTo>
                  <a:pt x="0" y="0"/>
                </a:moveTo>
                <a:lnTo>
                  <a:pt x="5976926" y="0"/>
                </a:lnTo>
                <a:lnTo>
                  <a:pt x="5976926" y="4541882"/>
                </a:lnTo>
                <a:lnTo>
                  <a:pt x="0" y="4541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t="0" r="-2515" b="-2719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12773733" y="6074856"/>
            <a:ext cx="5139841" cy="2819922"/>
            <a:chOff x="0" y="0"/>
            <a:chExt cx="1052050" cy="57719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3295634" y="6342709"/>
            <a:ext cx="4196165" cy="131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b="true" sz="2444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Video Conferencing ,  Containerization and Deployment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151977" y="7794452"/>
            <a:ext cx="4339822" cy="81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6413" indent="-243207" lvl="1">
              <a:lnSpc>
                <a:spcPts val="3154"/>
              </a:lnSpc>
              <a:buFont typeface="Arial"/>
              <a:buChar char="•"/>
            </a:pPr>
            <a:r>
              <a:rPr lang="en-US" b="true" sz="2252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Docker &amp; Kubernetes</a:t>
            </a:r>
          </a:p>
          <a:p>
            <a:pPr algn="l" marL="486413" indent="-243207" lvl="1">
              <a:lnSpc>
                <a:spcPts val="3154"/>
              </a:lnSpc>
              <a:buFont typeface="Arial"/>
              <a:buChar char="•"/>
            </a:pPr>
            <a:r>
              <a:rPr lang="en-US" b="true" sz="2252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Twilio or Jitsi Integration</a:t>
            </a:r>
          </a:p>
        </p:txBody>
      </p:sp>
      <p:sp>
        <p:nvSpPr>
          <p:cNvPr name="AutoShape 42" id="42"/>
          <p:cNvSpPr/>
          <p:nvPr/>
        </p:nvSpPr>
        <p:spPr>
          <a:xfrm>
            <a:off x="-50465" y="1201169"/>
            <a:ext cx="18388931" cy="0"/>
          </a:xfrm>
          <a:prstGeom prst="line">
            <a:avLst/>
          </a:prstGeom>
          <a:ln cap="flat" w="38100">
            <a:solidFill>
              <a:srgbClr val="3A6A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3" id="43"/>
          <p:cNvSpPr txBox="true"/>
          <p:nvPr/>
        </p:nvSpPr>
        <p:spPr>
          <a:xfrm rot="0">
            <a:off x="12773733" y="2973162"/>
            <a:ext cx="4815707" cy="2608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0575" indent="-265287" lvl="1">
              <a:lnSpc>
                <a:spcPts val="3440"/>
              </a:lnSpc>
              <a:buFont typeface="Arial"/>
              <a:buChar char="•"/>
            </a:pPr>
            <a:r>
              <a:rPr lang="en-US" b="true" sz="2457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Code Execution (Piston)</a:t>
            </a:r>
          </a:p>
          <a:p>
            <a:pPr algn="l" marL="530575" indent="-265287" lvl="1">
              <a:lnSpc>
                <a:spcPts val="3440"/>
              </a:lnSpc>
              <a:buFont typeface="Arial"/>
              <a:buChar char="•"/>
            </a:pPr>
            <a:r>
              <a:rPr lang="en-US" b="true" sz="2457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File management (Rest API)</a:t>
            </a:r>
          </a:p>
          <a:p>
            <a:pPr algn="l" marL="530575" indent="-265287" lvl="1">
              <a:lnSpc>
                <a:spcPts val="3440"/>
              </a:lnSpc>
              <a:buFont typeface="Arial"/>
              <a:buChar char="•"/>
            </a:pPr>
            <a:r>
              <a:rPr lang="en-US" b="true" sz="2457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 Time Collaboration</a:t>
            </a:r>
          </a:p>
          <a:p>
            <a:pPr algn="l" marL="530575" indent="-265287" lvl="1">
              <a:lnSpc>
                <a:spcPts val="3440"/>
              </a:lnSpc>
              <a:buFont typeface="Arial"/>
              <a:buChar char="•"/>
            </a:pPr>
            <a:r>
              <a:rPr lang="en-US" b="true" sz="2457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Room management </a:t>
            </a:r>
          </a:p>
          <a:p>
            <a:pPr algn="l" marL="530575" indent="-265287" lvl="1">
              <a:lnSpc>
                <a:spcPts val="3440"/>
              </a:lnSpc>
              <a:buFont typeface="Arial"/>
              <a:buChar char="•"/>
            </a:pPr>
            <a:r>
              <a:rPr lang="en-US" b="true" sz="2457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Tooltips and tldraw</a:t>
            </a:r>
          </a:p>
          <a:p>
            <a:pPr algn="l">
              <a:lnSpc>
                <a:spcPts val="34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9085104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0176" y="1587453"/>
            <a:ext cx="15723217" cy="7788021"/>
            <a:chOff x="0" y="0"/>
            <a:chExt cx="3218313" cy="15940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18313" cy="1594094"/>
            </a:xfrm>
            <a:custGeom>
              <a:avLst/>
              <a:gdLst/>
              <a:ahLst/>
              <a:cxnLst/>
              <a:rect r="r" b="b" t="t" l="l"/>
              <a:pathLst>
                <a:path h="1594094" w="3218313">
                  <a:moveTo>
                    <a:pt x="24619" y="0"/>
                  </a:moveTo>
                  <a:lnTo>
                    <a:pt x="3193693" y="0"/>
                  </a:lnTo>
                  <a:cubicBezTo>
                    <a:pt x="3200223" y="0"/>
                    <a:pt x="3206485" y="2594"/>
                    <a:pt x="3211102" y="7211"/>
                  </a:cubicBezTo>
                  <a:cubicBezTo>
                    <a:pt x="3215719" y="11828"/>
                    <a:pt x="3218313" y="18090"/>
                    <a:pt x="3218313" y="24619"/>
                  </a:cubicBezTo>
                  <a:lnTo>
                    <a:pt x="3218313" y="1569475"/>
                  </a:lnTo>
                  <a:cubicBezTo>
                    <a:pt x="3218313" y="1576004"/>
                    <a:pt x="3215719" y="1582266"/>
                    <a:pt x="3211102" y="1586883"/>
                  </a:cubicBezTo>
                  <a:cubicBezTo>
                    <a:pt x="3206485" y="1591500"/>
                    <a:pt x="3200223" y="1594094"/>
                    <a:pt x="3193693" y="1594094"/>
                  </a:cubicBezTo>
                  <a:lnTo>
                    <a:pt x="24619" y="1594094"/>
                  </a:lnTo>
                  <a:cubicBezTo>
                    <a:pt x="18090" y="1594094"/>
                    <a:pt x="11828" y="1591500"/>
                    <a:pt x="7211" y="1586883"/>
                  </a:cubicBezTo>
                  <a:cubicBezTo>
                    <a:pt x="2594" y="1582266"/>
                    <a:pt x="0" y="1576004"/>
                    <a:pt x="0" y="1569475"/>
                  </a:cubicBezTo>
                  <a:lnTo>
                    <a:pt x="0" y="24619"/>
                  </a:lnTo>
                  <a:cubicBezTo>
                    <a:pt x="0" y="18090"/>
                    <a:pt x="2594" y="11828"/>
                    <a:pt x="7211" y="7211"/>
                  </a:cubicBezTo>
                  <a:cubicBezTo>
                    <a:pt x="11828" y="2594"/>
                    <a:pt x="18090" y="0"/>
                    <a:pt x="2461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218313" cy="1632194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-65386" y="1047750"/>
            <a:ext cx="18388931" cy="0"/>
          </a:xfrm>
          <a:prstGeom prst="line">
            <a:avLst/>
          </a:prstGeom>
          <a:ln cap="flat" w="38100">
            <a:solidFill>
              <a:srgbClr val="3A6A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745670" y="2046020"/>
            <a:ext cx="14952227" cy="6194959"/>
          </a:xfrm>
          <a:custGeom>
            <a:avLst/>
            <a:gdLst/>
            <a:ahLst/>
            <a:cxnLst/>
            <a:rect r="r" b="b" t="t" l="l"/>
            <a:pathLst>
              <a:path h="6194959" w="14952227">
                <a:moveTo>
                  <a:pt x="0" y="0"/>
                </a:moveTo>
                <a:lnTo>
                  <a:pt x="14952228" y="0"/>
                </a:lnTo>
                <a:lnTo>
                  <a:pt x="14952228" y="6194960"/>
                </a:lnTo>
                <a:lnTo>
                  <a:pt x="0" y="6194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1" r="0" b="-1789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674380" y="9318324"/>
            <a:ext cx="442747" cy="276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05436" y="8547762"/>
            <a:ext cx="7337048" cy="537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2"/>
              </a:lnSpc>
              <a:spcBef>
                <a:spcPct val="0"/>
              </a:spcBef>
            </a:pPr>
            <a:r>
              <a:rPr lang="en-US" b="true" sz="2844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Fig : UML Diagram of System Architecture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31127" y="-10738"/>
            <a:ext cx="7595905" cy="85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Architecture ....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DAGRdFfA2co</dc:identifier>
  <dcterms:modified xsi:type="dcterms:W3CDTF">2011-08-01T06:04:30Z</dcterms:modified>
  <cp:revision>1</cp:revision>
  <dc:title>Blue White Modern Pitch Deck Presentation</dc:title>
</cp:coreProperties>
</file>