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a24538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0a24538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a24538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0a24538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0885704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0885704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0885704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0885704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8857048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08857048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08857048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08857048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0885704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0885704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8857048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08857048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a24538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0a24538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0a24538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0a24538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333225" y="3052675"/>
            <a:ext cx="4941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88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 I S S I O N </a:t>
            </a:r>
            <a:endParaRPr b="1" sz="5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 A L A M</a:t>
            </a:r>
            <a:endParaRPr b="1" sz="5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" y="0"/>
            <a:ext cx="3291813" cy="9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725" y="3979525"/>
            <a:ext cx="2016150" cy="9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10325" y="541375"/>
            <a:ext cx="82221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00">
                <a:latin typeface="Trebuchet MS"/>
                <a:ea typeface="Trebuchet MS"/>
                <a:cs typeface="Trebuchet MS"/>
                <a:sym typeface="Trebuchet MS"/>
              </a:rPr>
              <a:t>ALERTS</a:t>
            </a:r>
            <a:endParaRPr sz="5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type="title"/>
          </p:nvPr>
        </p:nvSpPr>
        <p:spPr>
          <a:xfrm>
            <a:off x="512500" y="2056800"/>
            <a:ext cx="6216300" cy="17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9316" lvl="0" marL="457200" rtl="0" algn="l">
              <a:spcBef>
                <a:spcPts val="0"/>
              </a:spcBef>
              <a:spcAft>
                <a:spcPts val="0"/>
              </a:spcAft>
              <a:buSzPts val="2216"/>
              <a:buFont typeface="Trebuchet MS"/>
              <a:buChar char="-"/>
            </a:pPr>
            <a:r>
              <a:rPr lang="en" sz="2216">
                <a:latin typeface="Trebuchet MS"/>
                <a:ea typeface="Trebuchet MS"/>
                <a:cs typeface="Trebuchet MS"/>
                <a:sym typeface="Trebuchet MS"/>
              </a:rPr>
              <a:t>Sending Data in the form of an API to </a:t>
            </a:r>
            <a:r>
              <a:rPr lang="en" sz="2216">
                <a:latin typeface="Trebuchet MS"/>
                <a:ea typeface="Trebuchet MS"/>
                <a:cs typeface="Trebuchet MS"/>
                <a:sym typeface="Trebuchet MS"/>
              </a:rPr>
              <a:t>LifeGuards</a:t>
            </a:r>
            <a:r>
              <a:rPr lang="en" sz="2216">
                <a:latin typeface="Trebuchet MS"/>
                <a:ea typeface="Trebuchet MS"/>
                <a:cs typeface="Trebuchet MS"/>
                <a:sym typeface="Trebuchet MS"/>
              </a:rPr>
              <a:t> and and Coordinates to our JellyBots</a:t>
            </a:r>
            <a:endParaRPr sz="2216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9316" lvl="0" marL="457200" rtl="0" algn="l">
              <a:spcBef>
                <a:spcPts val="0"/>
              </a:spcBef>
              <a:spcAft>
                <a:spcPts val="0"/>
              </a:spcAft>
              <a:buSzPts val="2216"/>
              <a:buFont typeface="Trebuchet MS"/>
              <a:buChar char="-"/>
            </a:pPr>
            <a:r>
              <a:rPr lang="en" sz="2216">
                <a:latin typeface="Trebuchet MS"/>
                <a:ea typeface="Trebuchet MS"/>
                <a:cs typeface="Trebuchet MS"/>
                <a:sym typeface="Trebuchet MS"/>
              </a:rPr>
              <a:t>Assuming JellyBots to be Wireless Sensor Nodes can help </a:t>
            </a:r>
            <a:r>
              <a:rPr lang="en" sz="2216">
                <a:latin typeface="Trebuchet MS"/>
                <a:ea typeface="Trebuchet MS"/>
                <a:cs typeface="Trebuchet MS"/>
                <a:sym typeface="Trebuchet MS"/>
              </a:rPr>
              <a:t>transferring</a:t>
            </a:r>
            <a:r>
              <a:rPr lang="en" sz="2216">
                <a:latin typeface="Trebuchet MS"/>
                <a:ea typeface="Trebuchet MS"/>
                <a:cs typeface="Trebuchet MS"/>
                <a:sym typeface="Trebuchet MS"/>
              </a:rPr>
              <a:t> data more efficiently</a:t>
            </a:r>
            <a:endParaRPr sz="2216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>
            <a:off x="2525850" y="2048950"/>
            <a:ext cx="40923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Trebuchet MS"/>
                <a:ea typeface="Trebuchet MS"/>
                <a:cs typeface="Trebuchet MS"/>
                <a:sym typeface="Trebuchet MS"/>
              </a:rPr>
              <a:t>Thankyou</a:t>
            </a:r>
            <a:endParaRPr sz="6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30800" y="472975"/>
            <a:ext cx="5978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rebuchet MS"/>
                <a:ea typeface="Trebuchet MS"/>
                <a:cs typeface="Trebuchet MS"/>
                <a:sym typeface="Trebuchet MS"/>
              </a:rPr>
              <a:t>Cognitive Approach Towards our Problem Statement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01725" y="2117900"/>
            <a:ext cx="3204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-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Detection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-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Differentiation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-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Classification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-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Modelling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ato"/>
              <a:buChar char="-"/>
            </a:pPr>
            <a:r>
              <a:rPr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Alerting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4228225" y="2217750"/>
            <a:ext cx="296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sz="4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88" y="254475"/>
            <a:ext cx="3746974" cy="23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00" y="2762016"/>
            <a:ext cx="3746951" cy="220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244200" y="2300575"/>
            <a:ext cx="5619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Trebuchet MS"/>
                <a:ea typeface="Trebuchet MS"/>
                <a:cs typeface="Trebuchet MS"/>
                <a:sym typeface="Trebuchet MS"/>
              </a:rPr>
              <a:t>Our Model is able to differentiate between different Abstract Data like Swimming,Drowning,Surfing, Floating, Man with Jacket etc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54050" y="773225"/>
            <a:ext cx="575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DIFFERENTIATION</a:t>
            </a:r>
            <a:endParaRPr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034975" y="1755150"/>
            <a:ext cx="5839800" cy="17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Trebuchet MS"/>
                <a:ea typeface="Trebuchet MS"/>
                <a:cs typeface="Trebuchet MS"/>
                <a:sym typeface="Trebuchet MS"/>
              </a:rPr>
              <a:t>As of now, Our Model can classify </a:t>
            </a:r>
            <a:r>
              <a:rPr lang="en" sz="2600">
                <a:latin typeface="Trebuchet MS"/>
                <a:ea typeface="Trebuchet MS"/>
                <a:cs typeface="Trebuchet MS"/>
                <a:sym typeface="Trebuchet MS"/>
              </a:rPr>
              <a:t>between 2 labels Swimming and Drowning.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65750" y="723750"/>
            <a:ext cx="5420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</a:t>
            </a:r>
            <a:endParaRPr sz="55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20825" y="2044150"/>
            <a:ext cx="7240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4970" lvl="0" marL="457200" rtl="0" algn="l">
              <a:spcBef>
                <a:spcPts val="0"/>
              </a:spcBef>
              <a:spcAft>
                <a:spcPts val="0"/>
              </a:spcAft>
              <a:buSzPts val="2620"/>
              <a:buFont typeface="Trebuchet MS"/>
              <a:buChar char="-"/>
            </a:pP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 of Working Model Using </a:t>
            </a: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Yolo V5</a:t>
            </a: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 (You Look only Once) Algorithm.</a:t>
            </a:r>
            <a:endParaRPr sz="262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4970" lvl="0" marL="457200" rtl="0" algn="l">
              <a:spcBef>
                <a:spcPts val="0"/>
              </a:spcBef>
              <a:spcAft>
                <a:spcPts val="0"/>
              </a:spcAft>
              <a:buSzPts val="2620"/>
              <a:buFont typeface="Trebuchet MS"/>
              <a:buChar char="-"/>
            </a:pP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We are working on some Calculations like measuring distance from </a:t>
            </a: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Watchtower</a:t>
            </a:r>
            <a:r>
              <a:rPr lang="en" sz="2620">
                <a:latin typeface="Trebuchet MS"/>
                <a:ea typeface="Trebuchet MS"/>
                <a:cs typeface="Trebuchet MS"/>
                <a:sym typeface="Trebuchet MS"/>
              </a:rPr>
              <a:t> to Drowning people</a:t>
            </a:r>
            <a:endParaRPr sz="262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30350" y="371325"/>
            <a:ext cx="443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33575" y="416425"/>
            <a:ext cx="6471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latin typeface="Lato"/>
                <a:ea typeface="Lato"/>
                <a:cs typeface="Lato"/>
                <a:sym typeface="Lato"/>
              </a:rPr>
              <a:t>Improvements Based on Suggestions</a:t>
            </a:r>
            <a:endParaRPr sz="4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33575" y="1820925"/>
            <a:ext cx="5285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Char char="-"/>
            </a:pPr>
            <a:r>
              <a:rPr lang="en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  <a:r>
              <a:rPr lang="en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(Distance Derivation)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Char char="-"/>
            </a:pPr>
            <a:r>
              <a:rPr lang="en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False Alarms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Char char="-"/>
            </a:pPr>
            <a:r>
              <a:rPr lang="en" sz="2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Approach other than Image Detection Thermal Detection</a:t>
            </a:r>
            <a:endParaRPr sz="2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type="title"/>
          </p:nvPr>
        </p:nvSpPr>
        <p:spPr>
          <a:xfrm>
            <a:off x="341925" y="592900"/>
            <a:ext cx="5209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Trebuchet MS"/>
                <a:ea typeface="Trebuchet MS"/>
                <a:cs typeface="Trebuchet MS"/>
                <a:sym typeface="Trebuchet MS"/>
              </a:rPr>
              <a:t>  False Alarms</a:t>
            </a:r>
            <a:endParaRPr sz="5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330450" y="2124250"/>
            <a:ext cx="5886300" cy="19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“False Alarms are critical conditions that cause Inconvenience to Lifeguards”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Approach -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Use human intervention as alert model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AI Based System for monitoring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Team will detect the danger zone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Zoom in the zone to detect the actual activity.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0" y="3814500"/>
            <a:ext cx="1088767" cy="11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title"/>
          </p:nvPr>
        </p:nvSpPr>
        <p:spPr>
          <a:xfrm>
            <a:off x="1137475" y="493875"/>
            <a:ext cx="5856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Trebuchet MS"/>
                <a:ea typeface="Trebuchet MS"/>
                <a:cs typeface="Trebuchet MS"/>
                <a:sym typeface="Trebuchet MS"/>
              </a:rPr>
              <a:t>Thermal Detection</a:t>
            </a:r>
            <a:endParaRPr sz="5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000" y="69625"/>
            <a:ext cx="888125" cy="8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1364675" y="1885350"/>
            <a:ext cx="4332600" cy="21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Boon to False Alarms as Well”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Observing the physical properties of the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swimmer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Font typeface="Trebuchet MS"/>
              <a:buChar char="●"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Oxygen level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Font typeface="Trebuchet MS"/>
              <a:buChar char="●"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Blood Pressure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2740" lvl="0" marL="457200" rtl="0" algn="l">
              <a:spcBef>
                <a:spcPts val="0"/>
              </a:spcBef>
              <a:spcAft>
                <a:spcPts val="0"/>
              </a:spcAft>
              <a:buSzPts val="1640"/>
              <a:buFont typeface="Trebuchet MS"/>
              <a:buChar char="●"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HeartBeat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High BP is associated with change in Body temperature.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0">
                <a:latin typeface="Trebuchet MS"/>
                <a:ea typeface="Trebuchet MS"/>
                <a:cs typeface="Trebuchet MS"/>
                <a:sym typeface="Trebuchet MS"/>
              </a:rPr>
              <a:t>Detection using thermal cameras.</a:t>
            </a:r>
            <a:endParaRPr sz="164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