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dirty="0"/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 Analysis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353225" y="1854257"/>
            <a:ext cx="4134600" cy="1897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Age Distribution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Number of Bikes purchased in 3years / percentage purchased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Job Industry Category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Wealth Segments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Number of cars own on each state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sz="1400"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Customer’s age distribution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58862" y="1711366"/>
            <a:ext cx="4134600" cy="2640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As we can see, mostly our new customers are between 25 to 48 years old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Number of customers from 48 to 59 years old has big drops on percentage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There is a slight increase in number of customer over 59 years old in term of percentages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It looks like the percentage of under 25 years old not really change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sz="1400"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67BB965-C686-46B1-A8A2-0B7708339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706" y="852149"/>
            <a:ext cx="3317167" cy="2132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6F53D9-551F-47CA-BC42-554306FE5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941" y="3008769"/>
            <a:ext cx="3318932" cy="2133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59B64A-1FD3-4D41-83C1-03FBA6C93635}"/>
              </a:ext>
            </a:extLst>
          </p:cNvPr>
          <p:cNvSpPr txBox="1"/>
          <p:nvPr/>
        </p:nvSpPr>
        <p:spPr>
          <a:xfrm>
            <a:off x="4767752" y="357291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0D694C-C8D3-4E6B-8D16-790E652254F3}"/>
              </a:ext>
            </a:extLst>
          </p:cNvPr>
          <p:cNvSpPr txBox="1"/>
          <p:nvPr/>
        </p:nvSpPr>
        <p:spPr>
          <a:xfrm>
            <a:off x="4750539" y="1485554"/>
            <a:ext cx="481943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New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purchased last 3 years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1818909"/>
            <a:ext cx="4134600" cy="26409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As we can see, our new customers mostly Female with 50.6% purchases with total of 25,212 bikes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Male contributed to 47.7% purchases with 23,765 bikes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So, we should focus on advertises on Female customers than Male customers</a:t>
            </a:r>
          </a:p>
          <a:p>
            <a:endParaRPr lang="en-US" sz="14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14CAF6-2ED4-45CC-AF40-7A14C9B4E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42950"/>
            <a:ext cx="3321812" cy="2151919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3CF700F-4FC0-48B7-B076-F6598192D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00351"/>
            <a:ext cx="3461366" cy="21537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945445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category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190675" y="1345804"/>
            <a:ext cx="3154703" cy="1402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Mostly our new customers are on Finance industry and our Manufacturing customers  are still on top 2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The rest industries is still same</a:t>
            </a:r>
            <a:endParaRPr sz="1400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99">
            <a:extLst>
              <a:ext uri="{FF2B5EF4-FFF2-40B4-BE49-F238E27FC236}">
                <a16:creationId xmlns:a16="http://schemas.microsoft.com/office/drawing/2014/main" id="{A6F99F22-ED84-43DB-9CB2-41D3D5A502CE}"/>
              </a:ext>
            </a:extLst>
          </p:cNvPr>
          <p:cNvSpPr/>
          <p:nvPr/>
        </p:nvSpPr>
        <p:spPr>
          <a:xfrm>
            <a:off x="205025" y="2655402"/>
            <a:ext cx="3800704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Segments</a:t>
            </a:r>
            <a:endParaRPr dirty="0"/>
          </a:p>
        </p:txBody>
      </p:sp>
      <p:sp>
        <p:nvSpPr>
          <p:cNvPr id="11" name="Shape 100">
            <a:extLst>
              <a:ext uri="{FF2B5EF4-FFF2-40B4-BE49-F238E27FC236}">
                <a16:creationId xmlns:a16="http://schemas.microsoft.com/office/drawing/2014/main" id="{74F50A90-F2E5-47D7-A8A4-CB27649104AB}"/>
              </a:ext>
            </a:extLst>
          </p:cNvPr>
          <p:cNvSpPr/>
          <p:nvPr/>
        </p:nvSpPr>
        <p:spPr>
          <a:xfrm>
            <a:off x="219373" y="3010380"/>
            <a:ext cx="3126005" cy="2145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In all ages, the number of Mass Customers is the highest so we should focus on this social class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After that , we should focus on High Net Customer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Then Affluent Customers but mostly second and third quadrant</a:t>
            </a:r>
            <a:endParaRPr sz="1400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6F17151-9554-4808-8A12-0533DE83F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030" y="1123072"/>
            <a:ext cx="2773703" cy="1758249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B25229-55C3-4508-B1C6-77AD72BC8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697" y="1051453"/>
            <a:ext cx="3154703" cy="1806122"/>
          </a:xfrm>
          <a:prstGeom prst="rect">
            <a:avLst/>
          </a:prstGeom>
        </p:spPr>
      </p:pic>
      <p:pic>
        <p:nvPicPr>
          <p:cNvPr id="14" name="Picture 1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C989887-E08B-4A33-846E-3CB416DEB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773" y="3184232"/>
            <a:ext cx="2667000" cy="1630967"/>
          </a:xfrm>
          <a:prstGeom prst="rect">
            <a:avLst/>
          </a:prstGeom>
        </p:spPr>
      </p:pic>
      <p:pic>
        <p:nvPicPr>
          <p:cNvPr id="15" name="Picture 1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A06470C-966A-4B81-9824-2C7879FD1E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78" y="3119906"/>
            <a:ext cx="2652761" cy="17596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945445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Number of cars owned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182700" y="1746796"/>
            <a:ext cx="4305125" cy="1897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NSW should be considered the most since number if customers don’t own cars is significantly larger than that own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/>
              <a:t>VIC and QLD has more customers  that own car than those who don’t own but trying to have something so that those owns car will buy bikes</a:t>
            </a:r>
            <a:endParaRPr sz="1400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6" name="Picture 1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83F0DD8-88AD-486C-9C46-A6E508EE6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170929" cy="28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307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548</Words>
  <Application>Microsoft Office PowerPoint</Application>
  <PresentationFormat>On-screen Show (16:9)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SHASHANK SAHU</dc:creator>
  <cp:lastModifiedBy>SHASHANK SAHU</cp:lastModifiedBy>
  <cp:revision>6</cp:revision>
  <dcterms:modified xsi:type="dcterms:W3CDTF">2020-06-17T19:22:51Z</dcterms:modified>
</cp:coreProperties>
</file>